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4" r:id="rId4"/>
    <p:sldMasterId id="2147484034" r:id="rId5"/>
    <p:sldMasterId id="2147484078" r:id="rId6"/>
    <p:sldMasterId id="2147484091" r:id="rId7"/>
    <p:sldMasterId id="2147484035" r:id="rId8"/>
  </p:sldMasterIdLst>
  <p:notesMasterIdLst>
    <p:notesMasterId r:id="rId76"/>
  </p:notesMasterIdLst>
  <p:handoutMasterIdLst>
    <p:handoutMasterId r:id="rId77"/>
  </p:handoutMasterIdLst>
  <p:sldIdLst>
    <p:sldId id="947" r:id="rId9"/>
    <p:sldId id="899" r:id="rId10"/>
    <p:sldId id="996" r:id="rId11"/>
    <p:sldId id="1045" r:id="rId12"/>
    <p:sldId id="1046" r:id="rId13"/>
    <p:sldId id="1044" r:id="rId14"/>
    <p:sldId id="1048" r:id="rId15"/>
    <p:sldId id="1049" r:id="rId16"/>
    <p:sldId id="1050" r:id="rId17"/>
    <p:sldId id="1051" r:id="rId18"/>
    <p:sldId id="1052" r:id="rId19"/>
    <p:sldId id="1072" r:id="rId20"/>
    <p:sldId id="1053" r:id="rId21"/>
    <p:sldId id="1073" r:id="rId22"/>
    <p:sldId id="1054" r:id="rId23"/>
    <p:sldId id="1055" r:id="rId24"/>
    <p:sldId id="1056" r:id="rId25"/>
    <p:sldId id="1057" r:id="rId26"/>
    <p:sldId id="1058" r:id="rId27"/>
    <p:sldId id="1062" r:id="rId28"/>
    <p:sldId id="1059" r:id="rId29"/>
    <p:sldId id="1074" r:id="rId30"/>
    <p:sldId id="1075" r:id="rId31"/>
    <p:sldId id="1061" r:id="rId32"/>
    <p:sldId id="1063" r:id="rId33"/>
    <p:sldId id="1064" r:id="rId34"/>
    <p:sldId id="1065" r:id="rId35"/>
    <p:sldId id="1066" r:id="rId36"/>
    <p:sldId id="1067" r:id="rId37"/>
    <p:sldId id="1068" r:id="rId38"/>
    <p:sldId id="1069" r:id="rId39"/>
    <p:sldId id="1076" r:id="rId40"/>
    <p:sldId id="1071" r:id="rId41"/>
    <p:sldId id="1077" r:id="rId42"/>
    <p:sldId id="1109" r:id="rId43"/>
    <p:sldId id="1110" r:id="rId44"/>
    <p:sldId id="1111" r:id="rId45"/>
    <p:sldId id="1115" r:id="rId46"/>
    <p:sldId id="1116" r:id="rId47"/>
    <p:sldId id="1117" r:id="rId48"/>
    <p:sldId id="1118" r:id="rId49"/>
    <p:sldId id="1078" r:id="rId50"/>
    <p:sldId id="1079" r:id="rId51"/>
    <p:sldId id="1080" r:id="rId52"/>
    <p:sldId id="1088" r:id="rId53"/>
    <p:sldId id="1084" r:id="rId54"/>
    <p:sldId id="1085" r:id="rId55"/>
    <p:sldId id="1086" r:id="rId56"/>
    <p:sldId id="1087" r:id="rId57"/>
    <p:sldId id="1089" r:id="rId58"/>
    <p:sldId id="1090" r:id="rId59"/>
    <p:sldId id="1091" r:id="rId60"/>
    <p:sldId id="1097" r:id="rId61"/>
    <p:sldId id="1092" r:id="rId62"/>
    <p:sldId id="1093" r:id="rId63"/>
    <p:sldId id="1094" r:id="rId64"/>
    <p:sldId id="1095" r:id="rId65"/>
    <p:sldId id="1096" r:id="rId66"/>
    <p:sldId id="1098" r:id="rId67"/>
    <p:sldId id="1099" r:id="rId68"/>
    <p:sldId id="1100" r:id="rId69"/>
    <p:sldId id="1101" r:id="rId70"/>
    <p:sldId id="1103" r:id="rId71"/>
    <p:sldId id="1104" r:id="rId72"/>
    <p:sldId id="1105" r:id="rId73"/>
    <p:sldId id="1106" r:id="rId74"/>
    <p:sldId id="919" r:id="rId75"/>
  </p:sldIdLst>
  <p:sldSz cx="12192000" cy="6858000"/>
  <p:notesSz cx="6858000" cy="9144000"/>
  <p:defaultTextStyle>
    <a:defPPr>
      <a:defRPr lang="en-US"/>
    </a:defPPr>
    <a:lvl1pPr marL="0" algn="l" defTabSz="609494" rtl="0" eaLnBrk="1" latinLnBrk="0" hangingPunct="1">
      <a:defRPr sz="2400" kern="1200">
        <a:solidFill>
          <a:schemeClr val="tx1"/>
        </a:solidFill>
        <a:latin typeface="+mn-lt"/>
        <a:ea typeface="+mn-ea"/>
        <a:cs typeface="+mn-cs"/>
      </a:defRPr>
    </a:lvl1pPr>
    <a:lvl2pPr marL="609494" algn="l" defTabSz="609494" rtl="0" eaLnBrk="1" latinLnBrk="0" hangingPunct="1">
      <a:defRPr sz="2400" kern="1200">
        <a:solidFill>
          <a:schemeClr val="tx1"/>
        </a:solidFill>
        <a:latin typeface="+mn-lt"/>
        <a:ea typeface="+mn-ea"/>
        <a:cs typeface="+mn-cs"/>
      </a:defRPr>
    </a:lvl2pPr>
    <a:lvl3pPr marL="1218987" algn="l" defTabSz="609494" rtl="0" eaLnBrk="1" latinLnBrk="0" hangingPunct="1">
      <a:defRPr sz="2400" kern="1200">
        <a:solidFill>
          <a:schemeClr val="tx1"/>
        </a:solidFill>
        <a:latin typeface="+mn-lt"/>
        <a:ea typeface="+mn-ea"/>
        <a:cs typeface="+mn-cs"/>
      </a:defRPr>
    </a:lvl3pPr>
    <a:lvl4pPr marL="1828480" algn="l" defTabSz="609494" rtl="0" eaLnBrk="1" latinLnBrk="0" hangingPunct="1">
      <a:defRPr sz="2400" kern="1200">
        <a:solidFill>
          <a:schemeClr val="tx1"/>
        </a:solidFill>
        <a:latin typeface="+mn-lt"/>
        <a:ea typeface="+mn-ea"/>
        <a:cs typeface="+mn-cs"/>
      </a:defRPr>
    </a:lvl4pPr>
    <a:lvl5pPr marL="2437973" algn="l" defTabSz="609494" rtl="0" eaLnBrk="1" latinLnBrk="0" hangingPunct="1">
      <a:defRPr sz="2400" kern="1200">
        <a:solidFill>
          <a:schemeClr val="tx1"/>
        </a:solidFill>
        <a:latin typeface="+mn-lt"/>
        <a:ea typeface="+mn-ea"/>
        <a:cs typeface="+mn-cs"/>
      </a:defRPr>
    </a:lvl5pPr>
    <a:lvl6pPr marL="3047467" algn="l" defTabSz="609494" rtl="0" eaLnBrk="1" latinLnBrk="0" hangingPunct="1">
      <a:defRPr sz="2400" kern="1200">
        <a:solidFill>
          <a:schemeClr val="tx1"/>
        </a:solidFill>
        <a:latin typeface="+mn-lt"/>
        <a:ea typeface="+mn-ea"/>
        <a:cs typeface="+mn-cs"/>
      </a:defRPr>
    </a:lvl6pPr>
    <a:lvl7pPr marL="3656960" algn="l" defTabSz="609494" rtl="0" eaLnBrk="1" latinLnBrk="0" hangingPunct="1">
      <a:defRPr sz="2400" kern="1200">
        <a:solidFill>
          <a:schemeClr val="tx1"/>
        </a:solidFill>
        <a:latin typeface="+mn-lt"/>
        <a:ea typeface="+mn-ea"/>
        <a:cs typeface="+mn-cs"/>
      </a:defRPr>
    </a:lvl7pPr>
    <a:lvl8pPr marL="4266453" algn="l" defTabSz="609494" rtl="0" eaLnBrk="1" latinLnBrk="0" hangingPunct="1">
      <a:defRPr sz="2400" kern="1200">
        <a:solidFill>
          <a:schemeClr val="tx1"/>
        </a:solidFill>
        <a:latin typeface="+mn-lt"/>
        <a:ea typeface="+mn-ea"/>
        <a:cs typeface="+mn-cs"/>
      </a:defRPr>
    </a:lvl8pPr>
    <a:lvl9pPr marL="4875947" algn="l" defTabSz="60949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Kelly" initials="C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163F"/>
    <a:srgbClr val="003E7E"/>
    <a:srgbClr val="8D0034"/>
    <a:srgbClr val="F58025"/>
    <a:srgbClr val="333333"/>
    <a:srgbClr val="000000"/>
    <a:srgbClr val="CCCCCC"/>
    <a:srgbClr val="B3B3B3"/>
    <a:srgbClr val="00A3DB"/>
    <a:srgbClr val="70BF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424EB8-9E50-4306-A778-0C5C90CC7FA3}" v="2072" dt="2022-02-07T17:54:57.5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2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41AC4B-B620-46F6-8DB1-F032BD63703D}" type="datetimeFigureOut">
              <a:rPr lang="en-US" smtClean="0"/>
              <a:t>2/14/2022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BD9155-3A2A-48F9-B186-19F4D6B9F58D}" type="slidenum">
              <a:rPr lang="en-US" smtClean="0"/>
              <a:t>‹Nº›</a:t>
            </a:fld>
            <a:endParaRPr lang="en-US"/>
          </a:p>
        </p:txBody>
      </p:sp>
    </p:spTree>
    <p:extLst>
      <p:ext uri="{BB962C8B-B14F-4D97-AF65-F5344CB8AC3E}">
        <p14:creationId xmlns:p14="http://schemas.microsoft.com/office/powerpoint/2010/main" val="2018567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9120ED-6A85-E54F-BC98-C68C5FFC0FBF}" type="datetimeFigureOut">
              <a:rPr lang="en-US" smtClean="0"/>
              <a:pPr/>
              <a:t>2/14/2022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B38BFD-06C2-CE42-8D25-BE8ABD537100}" type="slidenum">
              <a:rPr lang="en-US" smtClean="0"/>
              <a:pPr/>
              <a:t>‹Nº›</a:t>
            </a:fld>
            <a:endParaRPr lang="en-US"/>
          </a:p>
        </p:txBody>
      </p:sp>
    </p:spTree>
    <p:extLst>
      <p:ext uri="{BB962C8B-B14F-4D97-AF65-F5344CB8AC3E}">
        <p14:creationId xmlns:p14="http://schemas.microsoft.com/office/powerpoint/2010/main" val="3295029744"/>
      </p:ext>
    </p:extLst>
  </p:cSld>
  <p:clrMap bg1="lt1" tx1="dk1" bg2="lt2" tx2="dk2" accent1="accent1" accent2="accent2" accent3="accent3" accent4="accent4" accent5="accent5" accent6="accent6" hlink="hlink" folHlink="folHlink"/>
  <p:notesStyle>
    <a:lvl1pPr marL="0" algn="l" defTabSz="609494" rtl="0" eaLnBrk="1" latinLnBrk="0" hangingPunct="1">
      <a:defRPr sz="1600" kern="1200">
        <a:solidFill>
          <a:schemeClr val="tx1"/>
        </a:solidFill>
        <a:latin typeface="+mn-lt"/>
        <a:ea typeface="+mn-ea"/>
        <a:cs typeface="+mn-cs"/>
      </a:defRPr>
    </a:lvl1pPr>
    <a:lvl2pPr marL="609494" algn="l" defTabSz="609494" rtl="0" eaLnBrk="1" latinLnBrk="0" hangingPunct="1">
      <a:defRPr sz="1600" kern="1200">
        <a:solidFill>
          <a:schemeClr val="tx1"/>
        </a:solidFill>
        <a:latin typeface="+mn-lt"/>
        <a:ea typeface="+mn-ea"/>
        <a:cs typeface="+mn-cs"/>
      </a:defRPr>
    </a:lvl2pPr>
    <a:lvl3pPr marL="1218987" algn="l" defTabSz="609494" rtl="0" eaLnBrk="1" latinLnBrk="0" hangingPunct="1">
      <a:defRPr sz="1600" kern="1200">
        <a:solidFill>
          <a:schemeClr val="tx1"/>
        </a:solidFill>
        <a:latin typeface="+mn-lt"/>
        <a:ea typeface="+mn-ea"/>
        <a:cs typeface="+mn-cs"/>
      </a:defRPr>
    </a:lvl3pPr>
    <a:lvl4pPr marL="1828480" algn="l" defTabSz="609494" rtl="0" eaLnBrk="1" latinLnBrk="0" hangingPunct="1">
      <a:defRPr sz="1600" kern="1200">
        <a:solidFill>
          <a:schemeClr val="tx1"/>
        </a:solidFill>
        <a:latin typeface="+mn-lt"/>
        <a:ea typeface="+mn-ea"/>
        <a:cs typeface="+mn-cs"/>
      </a:defRPr>
    </a:lvl4pPr>
    <a:lvl5pPr marL="2437973" algn="l" defTabSz="609494" rtl="0" eaLnBrk="1" latinLnBrk="0" hangingPunct="1">
      <a:defRPr sz="1600" kern="1200">
        <a:solidFill>
          <a:schemeClr val="tx1"/>
        </a:solidFill>
        <a:latin typeface="+mn-lt"/>
        <a:ea typeface="+mn-ea"/>
        <a:cs typeface="+mn-cs"/>
      </a:defRPr>
    </a:lvl5pPr>
    <a:lvl6pPr marL="3047467" algn="l" defTabSz="609494" rtl="0" eaLnBrk="1" latinLnBrk="0" hangingPunct="1">
      <a:defRPr sz="1600" kern="1200">
        <a:solidFill>
          <a:schemeClr val="tx1"/>
        </a:solidFill>
        <a:latin typeface="+mn-lt"/>
        <a:ea typeface="+mn-ea"/>
        <a:cs typeface="+mn-cs"/>
      </a:defRPr>
    </a:lvl6pPr>
    <a:lvl7pPr marL="3656960" algn="l" defTabSz="609494" rtl="0" eaLnBrk="1" latinLnBrk="0" hangingPunct="1">
      <a:defRPr sz="1600" kern="1200">
        <a:solidFill>
          <a:schemeClr val="tx1"/>
        </a:solidFill>
        <a:latin typeface="+mn-lt"/>
        <a:ea typeface="+mn-ea"/>
        <a:cs typeface="+mn-cs"/>
      </a:defRPr>
    </a:lvl7pPr>
    <a:lvl8pPr marL="4266453" algn="l" defTabSz="609494" rtl="0" eaLnBrk="1" latinLnBrk="0" hangingPunct="1">
      <a:defRPr sz="1600" kern="1200">
        <a:solidFill>
          <a:schemeClr val="tx1"/>
        </a:solidFill>
        <a:latin typeface="+mn-lt"/>
        <a:ea typeface="+mn-ea"/>
        <a:cs typeface="+mn-cs"/>
      </a:defRPr>
    </a:lvl8pPr>
    <a:lvl9pPr marL="4875947" algn="l" defTabSz="60949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a:t>
            </a:fld>
            <a:endParaRPr lang="en-US"/>
          </a:p>
        </p:txBody>
      </p:sp>
    </p:spTree>
    <p:extLst>
      <p:ext uri="{BB962C8B-B14F-4D97-AF65-F5344CB8AC3E}">
        <p14:creationId xmlns:p14="http://schemas.microsoft.com/office/powerpoint/2010/main" val="178644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12</a:t>
            </a:fld>
            <a:endParaRPr lang="en-US"/>
          </a:p>
        </p:txBody>
      </p:sp>
    </p:spTree>
    <p:extLst>
      <p:ext uri="{BB962C8B-B14F-4D97-AF65-F5344CB8AC3E}">
        <p14:creationId xmlns:p14="http://schemas.microsoft.com/office/powerpoint/2010/main" val="3907514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13</a:t>
            </a:fld>
            <a:endParaRPr lang="en-US"/>
          </a:p>
        </p:txBody>
      </p:sp>
    </p:spTree>
    <p:extLst>
      <p:ext uri="{BB962C8B-B14F-4D97-AF65-F5344CB8AC3E}">
        <p14:creationId xmlns:p14="http://schemas.microsoft.com/office/powerpoint/2010/main" val="56308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14</a:t>
            </a:fld>
            <a:endParaRPr lang="en-US"/>
          </a:p>
        </p:txBody>
      </p:sp>
    </p:spTree>
    <p:extLst>
      <p:ext uri="{BB962C8B-B14F-4D97-AF65-F5344CB8AC3E}">
        <p14:creationId xmlns:p14="http://schemas.microsoft.com/office/powerpoint/2010/main" val="409148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15</a:t>
            </a:fld>
            <a:endParaRPr lang="en-US"/>
          </a:p>
        </p:txBody>
      </p:sp>
    </p:spTree>
    <p:extLst>
      <p:ext uri="{BB962C8B-B14F-4D97-AF65-F5344CB8AC3E}">
        <p14:creationId xmlns:p14="http://schemas.microsoft.com/office/powerpoint/2010/main" val="437762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16</a:t>
            </a:fld>
            <a:endParaRPr lang="en-US"/>
          </a:p>
        </p:txBody>
      </p:sp>
    </p:spTree>
    <p:extLst>
      <p:ext uri="{BB962C8B-B14F-4D97-AF65-F5344CB8AC3E}">
        <p14:creationId xmlns:p14="http://schemas.microsoft.com/office/powerpoint/2010/main" val="1688332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17</a:t>
            </a:fld>
            <a:endParaRPr lang="en-US"/>
          </a:p>
        </p:txBody>
      </p:sp>
    </p:spTree>
    <p:extLst>
      <p:ext uri="{BB962C8B-B14F-4D97-AF65-F5344CB8AC3E}">
        <p14:creationId xmlns:p14="http://schemas.microsoft.com/office/powerpoint/2010/main" val="401616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18</a:t>
            </a:fld>
            <a:endParaRPr lang="en-US"/>
          </a:p>
        </p:txBody>
      </p:sp>
    </p:spTree>
    <p:extLst>
      <p:ext uri="{BB962C8B-B14F-4D97-AF65-F5344CB8AC3E}">
        <p14:creationId xmlns:p14="http://schemas.microsoft.com/office/powerpoint/2010/main" val="1861172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19</a:t>
            </a:fld>
            <a:endParaRPr lang="en-US"/>
          </a:p>
        </p:txBody>
      </p:sp>
    </p:spTree>
    <p:extLst>
      <p:ext uri="{BB962C8B-B14F-4D97-AF65-F5344CB8AC3E}">
        <p14:creationId xmlns:p14="http://schemas.microsoft.com/office/powerpoint/2010/main" val="526040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20</a:t>
            </a:fld>
            <a:endParaRPr lang="en-US"/>
          </a:p>
        </p:txBody>
      </p:sp>
    </p:spTree>
    <p:extLst>
      <p:ext uri="{BB962C8B-B14F-4D97-AF65-F5344CB8AC3E}">
        <p14:creationId xmlns:p14="http://schemas.microsoft.com/office/powerpoint/2010/main" val="3776456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21</a:t>
            </a:fld>
            <a:endParaRPr lang="en-US"/>
          </a:p>
        </p:txBody>
      </p:sp>
    </p:spTree>
    <p:extLst>
      <p:ext uri="{BB962C8B-B14F-4D97-AF65-F5344CB8AC3E}">
        <p14:creationId xmlns:p14="http://schemas.microsoft.com/office/powerpoint/2010/main" val="3552059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a:t>
            </a:fld>
            <a:endParaRPr lang="en-US"/>
          </a:p>
        </p:txBody>
      </p:sp>
    </p:spTree>
    <p:extLst>
      <p:ext uri="{BB962C8B-B14F-4D97-AF65-F5344CB8AC3E}">
        <p14:creationId xmlns:p14="http://schemas.microsoft.com/office/powerpoint/2010/main" val="12392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22</a:t>
            </a:fld>
            <a:endParaRPr lang="en-US"/>
          </a:p>
        </p:txBody>
      </p:sp>
    </p:spTree>
    <p:extLst>
      <p:ext uri="{BB962C8B-B14F-4D97-AF65-F5344CB8AC3E}">
        <p14:creationId xmlns:p14="http://schemas.microsoft.com/office/powerpoint/2010/main" val="1054394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23</a:t>
            </a:fld>
            <a:endParaRPr lang="en-US"/>
          </a:p>
        </p:txBody>
      </p:sp>
    </p:spTree>
    <p:extLst>
      <p:ext uri="{BB962C8B-B14F-4D97-AF65-F5344CB8AC3E}">
        <p14:creationId xmlns:p14="http://schemas.microsoft.com/office/powerpoint/2010/main" val="2397431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24</a:t>
            </a:fld>
            <a:endParaRPr lang="en-US"/>
          </a:p>
        </p:txBody>
      </p:sp>
    </p:spTree>
    <p:extLst>
      <p:ext uri="{BB962C8B-B14F-4D97-AF65-F5344CB8AC3E}">
        <p14:creationId xmlns:p14="http://schemas.microsoft.com/office/powerpoint/2010/main" val="106335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25</a:t>
            </a:fld>
            <a:endParaRPr lang="en-US"/>
          </a:p>
        </p:txBody>
      </p:sp>
    </p:spTree>
    <p:extLst>
      <p:ext uri="{BB962C8B-B14F-4D97-AF65-F5344CB8AC3E}">
        <p14:creationId xmlns:p14="http://schemas.microsoft.com/office/powerpoint/2010/main" val="945073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26</a:t>
            </a:fld>
            <a:endParaRPr lang="en-US"/>
          </a:p>
        </p:txBody>
      </p:sp>
    </p:spTree>
    <p:extLst>
      <p:ext uri="{BB962C8B-B14F-4D97-AF65-F5344CB8AC3E}">
        <p14:creationId xmlns:p14="http://schemas.microsoft.com/office/powerpoint/2010/main" val="252411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27</a:t>
            </a:fld>
            <a:endParaRPr lang="en-US"/>
          </a:p>
        </p:txBody>
      </p:sp>
    </p:spTree>
    <p:extLst>
      <p:ext uri="{BB962C8B-B14F-4D97-AF65-F5344CB8AC3E}">
        <p14:creationId xmlns:p14="http://schemas.microsoft.com/office/powerpoint/2010/main" val="655181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28</a:t>
            </a:fld>
            <a:endParaRPr lang="en-US"/>
          </a:p>
        </p:txBody>
      </p:sp>
    </p:spTree>
    <p:extLst>
      <p:ext uri="{BB962C8B-B14F-4D97-AF65-F5344CB8AC3E}">
        <p14:creationId xmlns:p14="http://schemas.microsoft.com/office/powerpoint/2010/main" val="4113119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29</a:t>
            </a:fld>
            <a:endParaRPr lang="en-US"/>
          </a:p>
        </p:txBody>
      </p:sp>
    </p:spTree>
    <p:extLst>
      <p:ext uri="{BB962C8B-B14F-4D97-AF65-F5344CB8AC3E}">
        <p14:creationId xmlns:p14="http://schemas.microsoft.com/office/powerpoint/2010/main" val="2527217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30</a:t>
            </a:fld>
            <a:endParaRPr lang="en-US"/>
          </a:p>
        </p:txBody>
      </p:sp>
    </p:spTree>
    <p:extLst>
      <p:ext uri="{BB962C8B-B14F-4D97-AF65-F5344CB8AC3E}">
        <p14:creationId xmlns:p14="http://schemas.microsoft.com/office/powerpoint/2010/main" val="91050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31</a:t>
            </a:fld>
            <a:endParaRPr lang="en-US"/>
          </a:p>
        </p:txBody>
      </p:sp>
    </p:spTree>
    <p:extLst>
      <p:ext uri="{BB962C8B-B14F-4D97-AF65-F5344CB8AC3E}">
        <p14:creationId xmlns:p14="http://schemas.microsoft.com/office/powerpoint/2010/main" val="72649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a:t>
            </a:fld>
            <a:endParaRPr lang="en-US"/>
          </a:p>
        </p:txBody>
      </p:sp>
    </p:spTree>
    <p:extLst>
      <p:ext uri="{BB962C8B-B14F-4D97-AF65-F5344CB8AC3E}">
        <p14:creationId xmlns:p14="http://schemas.microsoft.com/office/powerpoint/2010/main" val="602543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32</a:t>
            </a:fld>
            <a:endParaRPr lang="en-US"/>
          </a:p>
        </p:txBody>
      </p:sp>
    </p:spTree>
    <p:extLst>
      <p:ext uri="{BB962C8B-B14F-4D97-AF65-F5344CB8AC3E}">
        <p14:creationId xmlns:p14="http://schemas.microsoft.com/office/powerpoint/2010/main" val="3626269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33</a:t>
            </a:fld>
            <a:endParaRPr lang="en-US"/>
          </a:p>
        </p:txBody>
      </p:sp>
    </p:spTree>
    <p:extLst>
      <p:ext uri="{BB962C8B-B14F-4D97-AF65-F5344CB8AC3E}">
        <p14:creationId xmlns:p14="http://schemas.microsoft.com/office/powerpoint/2010/main" val="6775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34</a:t>
            </a:fld>
            <a:endParaRPr lang="en-US"/>
          </a:p>
        </p:txBody>
      </p:sp>
    </p:spTree>
    <p:extLst>
      <p:ext uri="{BB962C8B-B14F-4D97-AF65-F5344CB8AC3E}">
        <p14:creationId xmlns:p14="http://schemas.microsoft.com/office/powerpoint/2010/main" val="1291925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35</a:t>
            </a:fld>
            <a:endParaRPr lang="en-US"/>
          </a:p>
        </p:txBody>
      </p:sp>
    </p:spTree>
    <p:extLst>
      <p:ext uri="{BB962C8B-B14F-4D97-AF65-F5344CB8AC3E}">
        <p14:creationId xmlns:p14="http://schemas.microsoft.com/office/powerpoint/2010/main" val="3226187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36</a:t>
            </a:fld>
            <a:endParaRPr lang="en-US"/>
          </a:p>
        </p:txBody>
      </p:sp>
    </p:spTree>
    <p:extLst>
      <p:ext uri="{BB962C8B-B14F-4D97-AF65-F5344CB8AC3E}">
        <p14:creationId xmlns:p14="http://schemas.microsoft.com/office/powerpoint/2010/main" val="3335405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37</a:t>
            </a:fld>
            <a:endParaRPr lang="en-US"/>
          </a:p>
        </p:txBody>
      </p:sp>
    </p:spTree>
    <p:extLst>
      <p:ext uri="{BB962C8B-B14F-4D97-AF65-F5344CB8AC3E}">
        <p14:creationId xmlns:p14="http://schemas.microsoft.com/office/powerpoint/2010/main" val="3590368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38</a:t>
            </a:fld>
            <a:endParaRPr lang="en-US"/>
          </a:p>
        </p:txBody>
      </p:sp>
    </p:spTree>
    <p:extLst>
      <p:ext uri="{BB962C8B-B14F-4D97-AF65-F5344CB8AC3E}">
        <p14:creationId xmlns:p14="http://schemas.microsoft.com/office/powerpoint/2010/main" val="2682966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39</a:t>
            </a:fld>
            <a:endParaRPr lang="en-US"/>
          </a:p>
        </p:txBody>
      </p:sp>
    </p:spTree>
    <p:extLst>
      <p:ext uri="{BB962C8B-B14F-4D97-AF65-F5344CB8AC3E}">
        <p14:creationId xmlns:p14="http://schemas.microsoft.com/office/powerpoint/2010/main" val="2975951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40</a:t>
            </a:fld>
            <a:endParaRPr lang="en-US"/>
          </a:p>
        </p:txBody>
      </p:sp>
    </p:spTree>
    <p:extLst>
      <p:ext uri="{BB962C8B-B14F-4D97-AF65-F5344CB8AC3E}">
        <p14:creationId xmlns:p14="http://schemas.microsoft.com/office/powerpoint/2010/main" val="611306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41</a:t>
            </a:fld>
            <a:endParaRPr lang="en-US"/>
          </a:p>
        </p:txBody>
      </p:sp>
    </p:spTree>
    <p:extLst>
      <p:ext uri="{BB962C8B-B14F-4D97-AF65-F5344CB8AC3E}">
        <p14:creationId xmlns:p14="http://schemas.microsoft.com/office/powerpoint/2010/main" val="402774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6</a:t>
            </a:fld>
            <a:endParaRPr lang="en-US"/>
          </a:p>
        </p:txBody>
      </p:sp>
    </p:spTree>
    <p:extLst>
      <p:ext uri="{BB962C8B-B14F-4D97-AF65-F5344CB8AC3E}">
        <p14:creationId xmlns:p14="http://schemas.microsoft.com/office/powerpoint/2010/main" val="137094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42</a:t>
            </a:fld>
            <a:endParaRPr lang="en-US"/>
          </a:p>
        </p:txBody>
      </p:sp>
    </p:spTree>
    <p:extLst>
      <p:ext uri="{BB962C8B-B14F-4D97-AF65-F5344CB8AC3E}">
        <p14:creationId xmlns:p14="http://schemas.microsoft.com/office/powerpoint/2010/main" val="2016014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43</a:t>
            </a:fld>
            <a:endParaRPr lang="en-US"/>
          </a:p>
        </p:txBody>
      </p:sp>
    </p:spTree>
    <p:extLst>
      <p:ext uri="{BB962C8B-B14F-4D97-AF65-F5344CB8AC3E}">
        <p14:creationId xmlns:p14="http://schemas.microsoft.com/office/powerpoint/2010/main" val="180818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44</a:t>
            </a:fld>
            <a:endParaRPr lang="en-US"/>
          </a:p>
        </p:txBody>
      </p:sp>
    </p:spTree>
    <p:extLst>
      <p:ext uri="{BB962C8B-B14F-4D97-AF65-F5344CB8AC3E}">
        <p14:creationId xmlns:p14="http://schemas.microsoft.com/office/powerpoint/2010/main" val="3122911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45</a:t>
            </a:fld>
            <a:endParaRPr lang="en-US"/>
          </a:p>
        </p:txBody>
      </p:sp>
    </p:spTree>
    <p:extLst>
      <p:ext uri="{BB962C8B-B14F-4D97-AF65-F5344CB8AC3E}">
        <p14:creationId xmlns:p14="http://schemas.microsoft.com/office/powerpoint/2010/main" val="550792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46</a:t>
            </a:fld>
            <a:endParaRPr lang="en-US"/>
          </a:p>
        </p:txBody>
      </p:sp>
    </p:spTree>
    <p:extLst>
      <p:ext uri="{BB962C8B-B14F-4D97-AF65-F5344CB8AC3E}">
        <p14:creationId xmlns:p14="http://schemas.microsoft.com/office/powerpoint/2010/main" val="2649882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47</a:t>
            </a:fld>
            <a:endParaRPr lang="en-US"/>
          </a:p>
        </p:txBody>
      </p:sp>
    </p:spTree>
    <p:extLst>
      <p:ext uri="{BB962C8B-B14F-4D97-AF65-F5344CB8AC3E}">
        <p14:creationId xmlns:p14="http://schemas.microsoft.com/office/powerpoint/2010/main" val="3531932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48</a:t>
            </a:fld>
            <a:endParaRPr lang="en-US"/>
          </a:p>
        </p:txBody>
      </p:sp>
    </p:spTree>
    <p:extLst>
      <p:ext uri="{BB962C8B-B14F-4D97-AF65-F5344CB8AC3E}">
        <p14:creationId xmlns:p14="http://schemas.microsoft.com/office/powerpoint/2010/main" val="2393157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49</a:t>
            </a:fld>
            <a:endParaRPr lang="en-US"/>
          </a:p>
        </p:txBody>
      </p:sp>
    </p:spTree>
    <p:extLst>
      <p:ext uri="{BB962C8B-B14F-4D97-AF65-F5344CB8AC3E}">
        <p14:creationId xmlns:p14="http://schemas.microsoft.com/office/powerpoint/2010/main" val="42216816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50</a:t>
            </a:fld>
            <a:endParaRPr lang="en-US"/>
          </a:p>
        </p:txBody>
      </p:sp>
    </p:spTree>
    <p:extLst>
      <p:ext uri="{BB962C8B-B14F-4D97-AF65-F5344CB8AC3E}">
        <p14:creationId xmlns:p14="http://schemas.microsoft.com/office/powerpoint/2010/main" val="4212296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51</a:t>
            </a:fld>
            <a:endParaRPr lang="en-US"/>
          </a:p>
        </p:txBody>
      </p:sp>
    </p:spTree>
    <p:extLst>
      <p:ext uri="{BB962C8B-B14F-4D97-AF65-F5344CB8AC3E}">
        <p14:creationId xmlns:p14="http://schemas.microsoft.com/office/powerpoint/2010/main" val="130659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7</a:t>
            </a:fld>
            <a:endParaRPr lang="en-US"/>
          </a:p>
        </p:txBody>
      </p:sp>
    </p:spTree>
    <p:extLst>
      <p:ext uri="{BB962C8B-B14F-4D97-AF65-F5344CB8AC3E}">
        <p14:creationId xmlns:p14="http://schemas.microsoft.com/office/powerpoint/2010/main" val="3067841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52</a:t>
            </a:fld>
            <a:endParaRPr lang="en-US"/>
          </a:p>
        </p:txBody>
      </p:sp>
    </p:spTree>
    <p:extLst>
      <p:ext uri="{BB962C8B-B14F-4D97-AF65-F5344CB8AC3E}">
        <p14:creationId xmlns:p14="http://schemas.microsoft.com/office/powerpoint/2010/main" val="3290606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53</a:t>
            </a:fld>
            <a:endParaRPr lang="en-US"/>
          </a:p>
        </p:txBody>
      </p:sp>
    </p:spTree>
    <p:extLst>
      <p:ext uri="{BB962C8B-B14F-4D97-AF65-F5344CB8AC3E}">
        <p14:creationId xmlns:p14="http://schemas.microsoft.com/office/powerpoint/2010/main" val="24158198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54</a:t>
            </a:fld>
            <a:endParaRPr lang="en-US"/>
          </a:p>
        </p:txBody>
      </p:sp>
    </p:spTree>
    <p:extLst>
      <p:ext uri="{BB962C8B-B14F-4D97-AF65-F5344CB8AC3E}">
        <p14:creationId xmlns:p14="http://schemas.microsoft.com/office/powerpoint/2010/main" val="17500841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55</a:t>
            </a:fld>
            <a:endParaRPr lang="en-US"/>
          </a:p>
        </p:txBody>
      </p:sp>
    </p:spTree>
    <p:extLst>
      <p:ext uri="{BB962C8B-B14F-4D97-AF65-F5344CB8AC3E}">
        <p14:creationId xmlns:p14="http://schemas.microsoft.com/office/powerpoint/2010/main" val="1441545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56</a:t>
            </a:fld>
            <a:endParaRPr lang="en-US"/>
          </a:p>
        </p:txBody>
      </p:sp>
    </p:spTree>
    <p:extLst>
      <p:ext uri="{BB962C8B-B14F-4D97-AF65-F5344CB8AC3E}">
        <p14:creationId xmlns:p14="http://schemas.microsoft.com/office/powerpoint/2010/main" val="3852529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57</a:t>
            </a:fld>
            <a:endParaRPr lang="en-US"/>
          </a:p>
        </p:txBody>
      </p:sp>
    </p:spTree>
    <p:extLst>
      <p:ext uri="{BB962C8B-B14F-4D97-AF65-F5344CB8AC3E}">
        <p14:creationId xmlns:p14="http://schemas.microsoft.com/office/powerpoint/2010/main" val="361963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58</a:t>
            </a:fld>
            <a:endParaRPr lang="en-US"/>
          </a:p>
        </p:txBody>
      </p:sp>
    </p:spTree>
    <p:extLst>
      <p:ext uri="{BB962C8B-B14F-4D97-AF65-F5344CB8AC3E}">
        <p14:creationId xmlns:p14="http://schemas.microsoft.com/office/powerpoint/2010/main" val="2511738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59</a:t>
            </a:fld>
            <a:endParaRPr lang="en-US"/>
          </a:p>
        </p:txBody>
      </p:sp>
    </p:spTree>
    <p:extLst>
      <p:ext uri="{BB962C8B-B14F-4D97-AF65-F5344CB8AC3E}">
        <p14:creationId xmlns:p14="http://schemas.microsoft.com/office/powerpoint/2010/main" val="3674467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60</a:t>
            </a:fld>
            <a:endParaRPr lang="en-US"/>
          </a:p>
        </p:txBody>
      </p:sp>
    </p:spTree>
    <p:extLst>
      <p:ext uri="{BB962C8B-B14F-4D97-AF65-F5344CB8AC3E}">
        <p14:creationId xmlns:p14="http://schemas.microsoft.com/office/powerpoint/2010/main" val="69620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61</a:t>
            </a:fld>
            <a:endParaRPr lang="en-US"/>
          </a:p>
        </p:txBody>
      </p:sp>
    </p:spTree>
    <p:extLst>
      <p:ext uri="{BB962C8B-B14F-4D97-AF65-F5344CB8AC3E}">
        <p14:creationId xmlns:p14="http://schemas.microsoft.com/office/powerpoint/2010/main" val="2695058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8</a:t>
            </a:fld>
            <a:endParaRPr lang="en-US"/>
          </a:p>
        </p:txBody>
      </p:sp>
    </p:spTree>
    <p:extLst>
      <p:ext uri="{BB962C8B-B14F-4D97-AF65-F5344CB8AC3E}">
        <p14:creationId xmlns:p14="http://schemas.microsoft.com/office/powerpoint/2010/main" val="5441177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62</a:t>
            </a:fld>
            <a:endParaRPr lang="en-US"/>
          </a:p>
        </p:txBody>
      </p:sp>
    </p:spTree>
    <p:extLst>
      <p:ext uri="{BB962C8B-B14F-4D97-AF65-F5344CB8AC3E}">
        <p14:creationId xmlns:p14="http://schemas.microsoft.com/office/powerpoint/2010/main" val="555282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63</a:t>
            </a:fld>
            <a:endParaRPr lang="en-US"/>
          </a:p>
        </p:txBody>
      </p:sp>
    </p:spTree>
    <p:extLst>
      <p:ext uri="{BB962C8B-B14F-4D97-AF65-F5344CB8AC3E}">
        <p14:creationId xmlns:p14="http://schemas.microsoft.com/office/powerpoint/2010/main" val="3490791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64</a:t>
            </a:fld>
            <a:endParaRPr lang="en-US"/>
          </a:p>
        </p:txBody>
      </p:sp>
    </p:spTree>
    <p:extLst>
      <p:ext uri="{BB962C8B-B14F-4D97-AF65-F5344CB8AC3E}">
        <p14:creationId xmlns:p14="http://schemas.microsoft.com/office/powerpoint/2010/main" val="687858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65</a:t>
            </a:fld>
            <a:endParaRPr lang="en-US"/>
          </a:p>
        </p:txBody>
      </p:sp>
    </p:spTree>
    <p:extLst>
      <p:ext uri="{BB962C8B-B14F-4D97-AF65-F5344CB8AC3E}">
        <p14:creationId xmlns:p14="http://schemas.microsoft.com/office/powerpoint/2010/main" val="4029150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66</a:t>
            </a:fld>
            <a:endParaRPr lang="en-US"/>
          </a:p>
        </p:txBody>
      </p:sp>
    </p:spTree>
    <p:extLst>
      <p:ext uri="{BB962C8B-B14F-4D97-AF65-F5344CB8AC3E}">
        <p14:creationId xmlns:p14="http://schemas.microsoft.com/office/powerpoint/2010/main" val="404744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9</a:t>
            </a:fld>
            <a:endParaRPr lang="en-US"/>
          </a:p>
        </p:txBody>
      </p:sp>
    </p:spTree>
    <p:extLst>
      <p:ext uri="{BB962C8B-B14F-4D97-AF65-F5344CB8AC3E}">
        <p14:creationId xmlns:p14="http://schemas.microsoft.com/office/powerpoint/2010/main" val="3966953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10</a:t>
            </a:fld>
            <a:endParaRPr lang="en-US"/>
          </a:p>
        </p:txBody>
      </p:sp>
    </p:spTree>
    <p:extLst>
      <p:ext uri="{BB962C8B-B14F-4D97-AF65-F5344CB8AC3E}">
        <p14:creationId xmlns:p14="http://schemas.microsoft.com/office/powerpoint/2010/main" val="25434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B38BFD-06C2-CE42-8D25-BE8ABD537100}" type="slidenum">
              <a:rPr lang="en-US" smtClean="0"/>
              <a:pPr/>
              <a:t>11</a:t>
            </a:fld>
            <a:endParaRPr lang="en-US"/>
          </a:p>
        </p:txBody>
      </p:sp>
    </p:spTree>
    <p:extLst>
      <p:ext uri="{BB962C8B-B14F-4D97-AF65-F5344CB8AC3E}">
        <p14:creationId xmlns:p14="http://schemas.microsoft.com/office/powerpoint/2010/main" val="25374030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8" Type="http://schemas.openxmlformats.org/officeDocument/2006/relationships/hyperlink" Target="https://www.instagram.com/rokautomation" TargetMode="External"/><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Master" Target="../slideMasters/slideMaster5.xml"/><Relationship Id="rId6" Type="http://schemas.openxmlformats.org/officeDocument/2006/relationships/hyperlink" Target="https://www.facebook.com/ROKAutomation" TargetMode="External"/><Relationship Id="rId5" Type="http://schemas.openxmlformats.org/officeDocument/2006/relationships/hyperlink" Target="http://www.rockwellautomation.com/" TargetMode="External"/><Relationship Id="rId10" Type="http://schemas.openxmlformats.org/officeDocument/2006/relationships/hyperlink" Target="https://twitter.com/ROKAutomation" TargetMode="External"/><Relationship Id="rId4" Type="http://schemas.openxmlformats.org/officeDocument/2006/relationships/image" Target="../media/image6.png"/><Relationship Id="rId9" Type="http://schemas.openxmlformats.org/officeDocument/2006/relationships/hyperlink" Target="http://www.linkedin.com/company/rockwell-automation"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8" Type="http://schemas.openxmlformats.org/officeDocument/2006/relationships/hyperlink" Target="https://www.instagram.com/rokautomation" TargetMode="External"/><Relationship Id="rId3" Type="http://schemas.openxmlformats.org/officeDocument/2006/relationships/hyperlink" Target="http://www.rockwellautomation.com/" TargetMode="External"/><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5.xml"/><Relationship Id="rId6" Type="http://schemas.openxmlformats.org/officeDocument/2006/relationships/hyperlink" Target="https://www.facebook.com/ROKAutomation" TargetMode="External"/><Relationship Id="rId5" Type="http://schemas.openxmlformats.org/officeDocument/2006/relationships/image" Target="../media/image6.png"/><Relationship Id="rId10" Type="http://schemas.openxmlformats.org/officeDocument/2006/relationships/hyperlink" Target="https://twitter.com/ROKAutomation" TargetMode="External"/><Relationship Id="rId4" Type="http://schemas.openxmlformats.org/officeDocument/2006/relationships/image" Target="../media/image5.png"/><Relationship Id="rId9" Type="http://schemas.openxmlformats.org/officeDocument/2006/relationships/hyperlink" Target="http://www.linkedin.com/company/rockwell-automation"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2">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8" name="Title 17">
            <a:extLst>
              <a:ext uri="{FF2B5EF4-FFF2-40B4-BE49-F238E27FC236}">
                <a16:creationId xmlns:a16="http://schemas.microsoft.com/office/drawing/2014/main" id="{87F1DF64-4066-3F49-A16F-64458FBEAE2A}"/>
              </a:ext>
            </a:extLst>
          </p:cNvPr>
          <p:cNvSpPr>
            <a:spLocks noGrp="1"/>
          </p:cNvSpPr>
          <p:nvPr>
            <p:ph type="title" hasCustomPrompt="1"/>
          </p:nvPr>
        </p:nvSpPr>
        <p:spPr>
          <a:xfrm>
            <a:off x="1458728" y="1943015"/>
            <a:ext cx="9274545" cy="1374735"/>
          </a:xfrm>
          <a:prstGeom prst="rect">
            <a:avLst/>
          </a:prstGeom>
        </p:spPr>
        <p:txBody>
          <a:bodyPr wrap="square" anchor="ctr">
            <a:spAutoFit/>
          </a:bodyPr>
          <a:lstStyle>
            <a:lvl1pPr algn="ctr">
              <a:lnSpc>
                <a:spcPts val="4999"/>
              </a:lnSpc>
              <a:defRPr sz="4999">
                <a:solidFill>
                  <a:schemeClr val="bg1"/>
                </a:solidFill>
                <a:latin typeface="+mj-lt"/>
              </a:defRPr>
            </a:lvl1pPr>
          </a:lstStyle>
          <a:p>
            <a:r>
              <a:rPr lang="en-US"/>
              <a:t>Click to edit title, keep in sentence case</a:t>
            </a:r>
          </a:p>
        </p:txBody>
      </p:sp>
      <p:sp>
        <p:nvSpPr>
          <p:cNvPr id="10" name="Text Placeholder 11">
            <a:extLst>
              <a:ext uri="{FF2B5EF4-FFF2-40B4-BE49-F238E27FC236}">
                <a16:creationId xmlns:a16="http://schemas.microsoft.com/office/drawing/2014/main" id="{A51F2E62-C1C3-EE4E-83A0-0491D4DBCFD4}"/>
              </a:ext>
            </a:extLst>
          </p:cNvPr>
          <p:cNvSpPr>
            <a:spLocks noGrp="1"/>
          </p:cNvSpPr>
          <p:nvPr>
            <p:ph type="body" sz="quarter" idx="10" hasCustomPrompt="1"/>
          </p:nvPr>
        </p:nvSpPr>
        <p:spPr>
          <a:xfrm>
            <a:off x="2801708" y="3592753"/>
            <a:ext cx="6588584" cy="307777"/>
          </a:xfrm>
          <a:prstGeom prst="rect">
            <a:avLst/>
          </a:prstGeom>
        </p:spPr>
        <p:txBody>
          <a:bodyPr anchor="t">
            <a:spAutoFit/>
          </a:bodyPr>
          <a:lstStyle>
            <a:lvl1pPr marL="0" marR="0" indent="0" algn="ctr" defTabSz="457109" rtl="0" eaLnBrk="1" fontAlgn="base" latinLnBrk="0" hangingPunct="1">
              <a:lnSpc>
                <a:spcPct val="100000"/>
              </a:lnSpc>
              <a:spcBef>
                <a:spcPts val="0"/>
              </a:spcBef>
              <a:spcAft>
                <a:spcPts val="800"/>
              </a:spcAft>
              <a:buClr>
                <a:srgbClr val="BB2332"/>
              </a:buClr>
              <a:buSzTx/>
              <a:buFont typeface="Wingdings" charset="2"/>
              <a:buNone/>
              <a:tabLst/>
              <a:defRPr lang="en-US" sz="1400" baseline="0" dirty="0">
                <a:solidFill>
                  <a:schemeClr val="bg1"/>
                </a:solidFill>
                <a:latin typeface="+mj-lt"/>
              </a:defRPr>
            </a:lvl1pPr>
            <a:lvl2pPr marL="768178" indent="0" algn="r">
              <a:buNone/>
              <a:defRPr/>
            </a:lvl2pPr>
            <a:lvl3pPr marL="1377641" indent="0" algn="r">
              <a:buNone/>
              <a:defRPr/>
            </a:lvl3pPr>
            <a:lvl4pPr marL="1828389" indent="0" algn="r">
              <a:buNone/>
              <a:defRPr/>
            </a:lvl4pPr>
            <a:lvl5pPr marL="2437851" indent="0" algn="r">
              <a:buNone/>
              <a:defRPr/>
            </a:lvl5pPr>
          </a:lstStyle>
          <a:p>
            <a:pPr lvl="0"/>
            <a:r>
              <a:rPr lang="en-US"/>
              <a:t>FIRST LASTNAME  •  TITLE GOES HERE  •  XX•XX•XX</a:t>
            </a:r>
          </a:p>
        </p:txBody>
      </p:sp>
      <p:pic>
        <p:nvPicPr>
          <p:cNvPr id="9" name="Picture 8">
            <a:extLst>
              <a:ext uri="{FF2B5EF4-FFF2-40B4-BE49-F238E27FC236}">
                <a16:creationId xmlns:a16="http://schemas.microsoft.com/office/drawing/2014/main" id="{C9CF03C0-4C0C-B640-B5D5-8054F27AD417}"/>
              </a:ext>
            </a:extLst>
          </p:cNvPr>
          <p:cNvPicPr>
            <a:picLocks noChangeAspect="1"/>
          </p:cNvPicPr>
          <p:nvPr userDrawn="1"/>
        </p:nvPicPr>
        <p:blipFill>
          <a:blip r:embed="rId3"/>
          <a:stretch>
            <a:fillRect/>
          </a:stretch>
        </p:blipFill>
        <p:spPr>
          <a:xfrm>
            <a:off x="4859937" y="5750237"/>
            <a:ext cx="2295144" cy="174536"/>
          </a:xfrm>
          <a:prstGeom prst="rect">
            <a:avLst/>
          </a:prstGeom>
        </p:spPr>
      </p:pic>
      <p:pic>
        <p:nvPicPr>
          <p:cNvPr id="3" name="Picture 2" descr="Logo&#10;&#10;Description automatically generated">
            <a:extLst>
              <a:ext uri="{FF2B5EF4-FFF2-40B4-BE49-F238E27FC236}">
                <a16:creationId xmlns:a16="http://schemas.microsoft.com/office/drawing/2014/main" id="{F0CF94D4-D2AC-C84F-94A8-FDEF34190240}"/>
              </a:ext>
            </a:extLst>
          </p:cNvPr>
          <p:cNvPicPr>
            <a:picLocks noChangeAspect="1"/>
          </p:cNvPicPr>
          <p:nvPr userDrawn="1"/>
        </p:nvPicPr>
        <p:blipFill>
          <a:blip r:embed="rId4"/>
          <a:stretch>
            <a:fillRect/>
          </a:stretch>
        </p:blipFill>
        <p:spPr>
          <a:xfrm>
            <a:off x="4589567" y="4786036"/>
            <a:ext cx="2835885" cy="964201"/>
          </a:xfrm>
          <a:prstGeom prst="rect">
            <a:avLst/>
          </a:prstGeom>
        </p:spPr>
      </p:pic>
    </p:spTree>
    <p:extLst>
      <p:ext uri="{BB962C8B-B14F-4D97-AF65-F5344CB8AC3E}">
        <p14:creationId xmlns:p14="http://schemas.microsoft.com/office/powerpoint/2010/main" val="141464045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81862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81862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81862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Picture Placeholder 11">
            <a:extLst>
              <a:ext uri="{FF2B5EF4-FFF2-40B4-BE49-F238E27FC236}">
                <a16:creationId xmlns:a16="http://schemas.microsoft.com/office/drawing/2014/main" id="{AB0AA1D7-C6D0-1C47-8561-50BD66319C82}"/>
              </a:ext>
            </a:extLst>
          </p:cNvPr>
          <p:cNvSpPr>
            <a:spLocks noGrp="1" noChangeAspect="1"/>
          </p:cNvSpPr>
          <p:nvPr>
            <p:ph type="pic" sz="quarter" idx="13"/>
          </p:nvPr>
        </p:nvSpPr>
        <p:spPr>
          <a:xfrm>
            <a:off x="6096000" y="1"/>
            <a:ext cx="6111089" cy="6859909"/>
          </a:xfrm>
          <a:custGeom>
            <a:avLst/>
            <a:gdLst>
              <a:gd name="connsiteX0" fmla="*/ 0 w 6111089"/>
              <a:gd name="connsiteY0" fmla="*/ 0 h 6859909"/>
              <a:gd name="connsiteX1" fmla="*/ 6111089 w 6111089"/>
              <a:gd name="connsiteY1" fmla="*/ 0 h 6859909"/>
              <a:gd name="connsiteX2" fmla="*/ 6111089 w 6111089"/>
              <a:gd name="connsiteY2" fmla="*/ 6859909 h 6859909"/>
              <a:gd name="connsiteX3" fmla="*/ 2929503 w 6111089"/>
              <a:gd name="connsiteY3" fmla="*/ 6859909 h 6859909"/>
              <a:gd name="connsiteX4" fmla="*/ 2442526 w 6111089"/>
              <a:gd name="connsiteY4" fmla="*/ 6373232 h 6859909"/>
              <a:gd name="connsiteX5" fmla="*/ 2265559 w 6111089"/>
              <a:gd name="connsiteY5" fmla="*/ 6299436 h 6859909"/>
              <a:gd name="connsiteX6" fmla="*/ 0 w 6111089"/>
              <a:gd name="connsiteY6" fmla="*/ 6299436 h 68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909">
                <a:moveTo>
                  <a:pt x="0" y="0"/>
                </a:moveTo>
                <a:lnTo>
                  <a:pt x="6111089" y="0"/>
                </a:lnTo>
                <a:lnTo>
                  <a:pt x="6111089" y="6859909"/>
                </a:lnTo>
                <a:lnTo>
                  <a:pt x="2929503" y="6859909"/>
                </a:lnTo>
                <a:lnTo>
                  <a:pt x="2442526" y="6373232"/>
                </a:lnTo>
                <a:cubicBezTo>
                  <a:pt x="2395420" y="6326156"/>
                  <a:pt x="2331762" y="6299436"/>
                  <a:pt x="2265559" y="6299436"/>
                </a:cubicBezTo>
                <a:lnTo>
                  <a:pt x="0" y="6299436"/>
                </a:lnTo>
                <a:close/>
              </a:path>
            </a:pathLst>
          </a:custGeom>
          <a:solidFill>
            <a:schemeClr val="tx2"/>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20875192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25804"/>
          <a:stretch/>
        </p:blipFill>
        <p:spPr>
          <a:xfrm>
            <a:off x="6050441" y="1648237"/>
            <a:ext cx="6141559" cy="435826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212169" y="1936821"/>
            <a:ext cx="4979831" cy="3533106"/>
          </a:xfrm>
          <a:prstGeom prst="rect">
            <a:avLst/>
          </a:prstGeom>
        </p:spPr>
        <p:txBody>
          <a:bodyPr anchor="ctr"/>
          <a:lstStyle>
            <a:lvl1pPr marL="0" indent="0" algn="ctr">
              <a:buNone/>
              <a:defRPr sz="1500">
                <a:latin typeface="+mn-lt"/>
              </a:defRPr>
            </a:lvl1pPr>
          </a:lstStyle>
          <a:p>
            <a:r>
              <a:rPr lang="en-US"/>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solidFill>
                  <a:schemeClr val="bg2"/>
                </a:solidFill>
                <a:latin typeface="+mn-lt"/>
              </a:defRPr>
            </a:lvl1pPr>
          </a:lstStyle>
          <a:p>
            <a:r>
              <a:rPr lang="en-US"/>
              <a:t>Click to add software logo </a:t>
            </a:r>
            <a:br>
              <a:rPr lang="en-US"/>
            </a:br>
            <a:r>
              <a:rPr lang="en-US"/>
              <a:t>(resize accordingly)</a:t>
            </a:r>
          </a:p>
        </p:txBody>
      </p:sp>
      <p:sp>
        <p:nvSpPr>
          <p:cNvPr id="18" name="Title 1">
            <a:extLst>
              <a:ext uri="{FF2B5EF4-FFF2-40B4-BE49-F238E27FC236}">
                <a16:creationId xmlns:a16="http://schemas.microsoft.com/office/drawing/2014/main" id="{F1311485-E971-8B46-99AB-01DBB0269FFD}"/>
              </a:ext>
            </a:extLst>
          </p:cNvPr>
          <p:cNvSpPr>
            <a:spLocks noGrp="1"/>
          </p:cNvSpPr>
          <p:nvPr>
            <p:ph type="title" hasCustomPrompt="1"/>
          </p:nvPr>
        </p:nvSpPr>
        <p:spPr>
          <a:xfrm>
            <a:off x="381744" y="329761"/>
            <a:ext cx="6450856"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7CD027-56DB-BB4D-B59B-CA8F22F8796F}"/>
              </a:ext>
            </a:extLst>
          </p:cNvPr>
          <p:cNvSpPr>
            <a:spLocks noGrp="1"/>
          </p:cNvSpPr>
          <p:nvPr>
            <p:ph type="body" sz="quarter" idx="16" hasCustomPrompt="1"/>
          </p:nvPr>
        </p:nvSpPr>
        <p:spPr>
          <a:xfrm>
            <a:off x="381744" y="904554"/>
            <a:ext cx="6450856"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ext Placeholder 2">
            <a:extLst>
              <a:ext uri="{FF2B5EF4-FFF2-40B4-BE49-F238E27FC236}">
                <a16:creationId xmlns:a16="http://schemas.microsoft.com/office/drawing/2014/main" id="{708FE048-CFD3-E741-8350-02DD2F99F4C3}"/>
              </a:ext>
            </a:extLst>
          </p:cNvPr>
          <p:cNvSpPr>
            <a:spLocks noGrp="1"/>
          </p:cNvSpPr>
          <p:nvPr>
            <p:ph type="body" sz="quarter" idx="17"/>
          </p:nvPr>
        </p:nvSpPr>
        <p:spPr>
          <a:xfrm>
            <a:off x="381000" y="1787525"/>
            <a:ext cx="64508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63365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A">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CD5DE88-6F23-6849-8D07-BF52CEDB3801}"/>
              </a:ext>
            </a:extLst>
          </p:cNvPr>
          <p:cNvSpPr>
            <a:spLocks noGrp="1"/>
          </p:cNvSpPr>
          <p:nvPr>
            <p:ph type="body" sz="quarter" idx="13" hasCustomPrompt="1"/>
          </p:nvPr>
        </p:nvSpPr>
        <p:spPr>
          <a:xfrm>
            <a:off x="8256337" y="2857196"/>
            <a:ext cx="3553919" cy="1631216"/>
          </a:xfrm>
          <a:prstGeom prst="rect">
            <a:avLst/>
          </a:prstGeom>
        </p:spPr>
        <p:txBody>
          <a:bodyPr anchor="ctr">
            <a:spAutoFit/>
          </a:bodyPr>
          <a:lstStyle>
            <a:lvl1pPr marL="0" indent="0" algn="ctr">
              <a:buClr>
                <a:schemeClr val="tx1"/>
              </a:buClr>
              <a:buFont typeface="Arial" panose="020B0604020202020204" pitchFamily="34" charset="0"/>
              <a:buNone/>
              <a:tabLst/>
              <a:defRPr sz="2000" b="1">
                <a:solidFill>
                  <a:schemeClr val="accent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2" name="Title 1">
            <a:extLst>
              <a:ext uri="{FF2B5EF4-FFF2-40B4-BE49-F238E27FC236}">
                <a16:creationId xmlns:a16="http://schemas.microsoft.com/office/drawing/2014/main" id="{8860173B-CB5E-1D4A-9ADA-024288FA5F2E}"/>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727A9276-972C-C645-BA60-8DBF0320365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Text Placeholder 2">
            <a:extLst>
              <a:ext uri="{FF2B5EF4-FFF2-40B4-BE49-F238E27FC236}">
                <a16:creationId xmlns:a16="http://schemas.microsoft.com/office/drawing/2014/main" id="{3D09E183-B94F-7F41-861F-8867F5F2CD18}"/>
              </a:ext>
            </a:extLst>
          </p:cNvPr>
          <p:cNvSpPr>
            <a:spLocks noGrp="1"/>
          </p:cNvSpPr>
          <p:nvPr>
            <p:ph type="body" sz="quarter" idx="17"/>
          </p:nvPr>
        </p:nvSpPr>
        <p:spPr>
          <a:xfrm>
            <a:off x="381000" y="1787525"/>
            <a:ext cx="7385613"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231935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4"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4" y="1598576"/>
            <a:ext cx="5566772" cy="477500"/>
          </a:xfrm>
          <a:prstGeom prst="snip2DiagRect">
            <a:avLst/>
          </a:prstGeom>
          <a:gradFill>
            <a:gsLst>
              <a:gs pos="0">
                <a:schemeClr val="accent1"/>
              </a:gs>
              <a:gs pos="100000">
                <a:schemeClr val="accent2"/>
              </a:gs>
            </a:gsLst>
            <a:lin ang="2700000" scaled="0"/>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ext Placeholder 13">
            <a:extLst>
              <a:ext uri="{FF2B5EF4-FFF2-40B4-BE49-F238E27FC236}">
                <a16:creationId xmlns:a16="http://schemas.microsoft.com/office/drawing/2014/main" id="{8E7431A6-E91F-8D4B-A26E-8ED432D11CF4}"/>
              </a:ext>
            </a:extLst>
          </p:cNvPr>
          <p:cNvSpPr>
            <a:spLocks noGrp="1"/>
          </p:cNvSpPr>
          <p:nvPr>
            <p:ph type="body" sz="quarter" idx="17"/>
          </p:nvPr>
        </p:nvSpPr>
        <p:spPr>
          <a:xfrm>
            <a:off x="6271499" y="1598576"/>
            <a:ext cx="5566772" cy="477500"/>
          </a:xfrm>
          <a:prstGeom prst="snip2DiagRect">
            <a:avLst/>
          </a:prstGeom>
          <a:gradFill flip="none" rotWithShape="1">
            <a:gsLst>
              <a:gs pos="0">
                <a:schemeClr val="accent4"/>
              </a:gs>
              <a:gs pos="100000">
                <a:schemeClr val="accent2"/>
              </a:gs>
            </a:gsLst>
            <a:lin ang="10800000" scaled="1"/>
            <a:tileRect/>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2">
            <a:extLst>
              <a:ext uri="{FF2B5EF4-FFF2-40B4-BE49-F238E27FC236}">
                <a16:creationId xmlns:a16="http://schemas.microsoft.com/office/drawing/2014/main" id="{C16CEDBA-A154-F94C-9DC8-169B9D3A127C}"/>
              </a:ext>
            </a:extLst>
          </p:cNvPr>
          <p:cNvSpPr>
            <a:spLocks noGrp="1"/>
          </p:cNvSpPr>
          <p:nvPr>
            <p:ph type="body" sz="quarter" idx="18"/>
          </p:nvPr>
        </p:nvSpPr>
        <p:spPr>
          <a:xfrm>
            <a:off x="6271498"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itle 1">
            <a:extLst>
              <a:ext uri="{FF2B5EF4-FFF2-40B4-BE49-F238E27FC236}">
                <a16:creationId xmlns:a16="http://schemas.microsoft.com/office/drawing/2014/main" id="{E2D5187E-872D-654C-99C9-81FA1FF551A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F82E6DFE-44A3-4947-BAA1-D25D7D55FFE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06505202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C">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noChangeAspect="1"/>
          </p:cNvSpPr>
          <p:nvPr>
            <p:ph type="pic" sz="quarter" idx="10"/>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a:solidFill>
            <a:schemeClr val="tx2"/>
          </a:solidFill>
        </p:spPr>
        <p:txBody>
          <a:bodyPr wrap="square" anchor="ctr">
            <a:noAutofit/>
          </a:bodyPr>
          <a:lstStyle>
            <a:lvl1pPr marL="0" indent="0" algn="ctr">
              <a:buNone/>
              <a:defRPr>
                <a:latin typeface="+mn-lt"/>
              </a:defRPr>
            </a:lvl1pPr>
          </a:lstStyle>
          <a:p>
            <a:endParaRPr lang="en-US"/>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4566355"/>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4162398"/>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227565726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1375099"/>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971143"/>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10" name="Picture Placeholder 9">
            <a:extLst>
              <a:ext uri="{FF2B5EF4-FFF2-40B4-BE49-F238E27FC236}">
                <a16:creationId xmlns:a16="http://schemas.microsoft.com/office/drawing/2014/main" id="{4D26E8E3-534F-E545-9087-B13B1DFA50DF}"/>
              </a:ext>
            </a:extLst>
          </p:cNvPr>
          <p:cNvSpPr>
            <a:spLocks noGrp="1" noChangeAspect="1"/>
          </p:cNvSpPr>
          <p:nvPr>
            <p:ph type="pic" sz="quarter" idx="12"/>
          </p:nvPr>
        </p:nvSpPr>
        <p:spPr>
          <a:xfrm>
            <a:off x="-6576" y="3438144"/>
            <a:ext cx="12207240" cy="3430597"/>
          </a:xfrm>
          <a:custGeom>
            <a:avLst/>
            <a:gdLst>
              <a:gd name="connsiteX0" fmla="*/ 2877788 w 9144000"/>
              <a:gd name="connsiteY0" fmla="*/ 2145055 h 2564925"/>
              <a:gd name="connsiteX1" fmla="*/ 2745200 w 9144000"/>
              <a:gd name="connsiteY1" fmla="*/ 2199878 h 2564925"/>
              <a:gd name="connsiteX2" fmla="*/ 2381250 w 9144000"/>
              <a:gd name="connsiteY2" fmla="*/ 2563120 h 2564925"/>
              <a:gd name="connsiteX3" fmla="*/ 6762750 w 9144000"/>
              <a:gd name="connsiteY3" fmla="*/ 2563120 h 2564925"/>
              <a:gd name="connsiteX4" fmla="*/ 6398324 w 9144000"/>
              <a:gd name="connsiteY4" fmla="*/ 2199878 h 2564925"/>
              <a:gd name="connsiteX5" fmla="*/ 6265736 w 9144000"/>
              <a:gd name="connsiteY5" fmla="*/ 2145055 h 2564925"/>
              <a:gd name="connsiteX6" fmla="*/ 0 w 9144000"/>
              <a:gd name="connsiteY6" fmla="*/ 0 h 2564925"/>
              <a:gd name="connsiteX7" fmla="*/ 7920990 w 9144000"/>
              <a:gd name="connsiteY7" fmla="*/ 0 h 2564925"/>
              <a:gd name="connsiteX8" fmla="*/ 7930515 w 9144000"/>
              <a:gd name="connsiteY8" fmla="*/ 0 h 2564925"/>
              <a:gd name="connsiteX9" fmla="*/ 7968615 w 9144000"/>
              <a:gd name="connsiteY9" fmla="*/ 6746 h 2564925"/>
              <a:gd name="connsiteX10" fmla="*/ 8025289 w 9144000"/>
              <a:gd name="connsiteY10" fmla="*/ 24324 h 2564925"/>
              <a:gd name="connsiteX11" fmla="*/ 8083392 w 9144000"/>
              <a:gd name="connsiteY11" fmla="*/ 50643 h 2564925"/>
              <a:gd name="connsiteX12" fmla="*/ 8103585 w 9144000"/>
              <a:gd name="connsiteY12" fmla="*/ 63185 h 2564925"/>
              <a:gd name="connsiteX13" fmla="*/ 8134350 w 9144000"/>
              <a:gd name="connsiteY13" fmla="*/ 85038 h 2564925"/>
              <a:gd name="connsiteX14" fmla="*/ 8146543 w 9144000"/>
              <a:gd name="connsiteY14" fmla="*/ 96060 h 2564925"/>
              <a:gd name="connsiteX15" fmla="*/ 9144000 w 9144000"/>
              <a:gd name="connsiteY15" fmla="*/ 1091245 h 2564925"/>
              <a:gd name="connsiteX16" fmla="*/ 9144000 w 9144000"/>
              <a:gd name="connsiteY16" fmla="*/ 2564925 h 2564925"/>
              <a:gd name="connsiteX17" fmla="*/ 0 w 9144000"/>
              <a:gd name="connsiteY17" fmla="*/ 2564925 h 25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2564925">
                <a:moveTo>
                  <a:pt x="2877788" y="2145055"/>
                </a:moveTo>
                <a:cubicBezTo>
                  <a:pt x="2828055" y="2145080"/>
                  <a:pt x="2780367" y="2164799"/>
                  <a:pt x="2745200" y="2199878"/>
                </a:cubicBezTo>
                <a:lnTo>
                  <a:pt x="2381250" y="2563120"/>
                </a:lnTo>
                <a:lnTo>
                  <a:pt x="6762750" y="2563120"/>
                </a:lnTo>
                <a:lnTo>
                  <a:pt x="6398324" y="2199878"/>
                </a:lnTo>
                <a:cubicBezTo>
                  <a:pt x="6363157" y="2164799"/>
                  <a:pt x="6315469" y="2145080"/>
                  <a:pt x="6265736" y="2145055"/>
                </a:cubicBezTo>
                <a:close/>
                <a:moveTo>
                  <a:pt x="0" y="0"/>
                </a:moveTo>
                <a:lnTo>
                  <a:pt x="7920990" y="0"/>
                </a:lnTo>
                <a:lnTo>
                  <a:pt x="7930515" y="0"/>
                </a:lnTo>
                <a:lnTo>
                  <a:pt x="7968615" y="6746"/>
                </a:lnTo>
                <a:lnTo>
                  <a:pt x="8025289" y="24324"/>
                </a:lnTo>
                <a:cubicBezTo>
                  <a:pt x="8045216" y="31813"/>
                  <a:pt x="8064625" y="40605"/>
                  <a:pt x="8083392" y="50643"/>
                </a:cubicBezTo>
                <a:lnTo>
                  <a:pt x="8103585" y="63185"/>
                </a:lnTo>
                <a:lnTo>
                  <a:pt x="8134350" y="85038"/>
                </a:lnTo>
                <a:lnTo>
                  <a:pt x="8146543" y="96060"/>
                </a:lnTo>
                <a:lnTo>
                  <a:pt x="9144000" y="1091245"/>
                </a:lnTo>
                <a:lnTo>
                  <a:pt x="9144000" y="2564925"/>
                </a:lnTo>
                <a:lnTo>
                  <a:pt x="0" y="2564925"/>
                </a:lnTo>
                <a:close/>
              </a:path>
            </a:pathLst>
          </a:custGeom>
          <a:solidFill>
            <a:schemeClr val="tx2"/>
          </a:solidFill>
        </p:spPr>
        <p:txBody>
          <a:bodyPr wrap="square" anchor="ctr">
            <a:noAutofit/>
          </a:bodyPr>
          <a:lstStyle>
            <a:lvl1pPr algn="ctr">
              <a:buFontTx/>
              <a:buNone/>
              <a:defRPr/>
            </a:lvl1pPr>
          </a:lstStyle>
          <a:p>
            <a:endParaRPr lang="en-US"/>
          </a:p>
        </p:txBody>
      </p:sp>
    </p:spTree>
    <p:extLst>
      <p:ext uri="{BB962C8B-B14F-4D97-AF65-F5344CB8AC3E}">
        <p14:creationId xmlns:p14="http://schemas.microsoft.com/office/powerpoint/2010/main" val="199215944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A">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5" y="1598576"/>
            <a:ext cx="3590488"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304817"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13">
            <a:extLst>
              <a:ext uri="{FF2B5EF4-FFF2-40B4-BE49-F238E27FC236}">
                <a16:creationId xmlns:a16="http://schemas.microsoft.com/office/drawing/2014/main" id="{9AAB19FE-5A48-524F-A9A3-D2B967947BD3}"/>
              </a:ext>
            </a:extLst>
          </p:cNvPr>
          <p:cNvSpPr>
            <a:spLocks noGrp="1"/>
          </p:cNvSpPr>
          <p:nvPr>
            <p:ph type="body" sz="quarter" idx="18"/>
          </p:nvPr>
        </p:nvSpPr>
        <p:spPr>
          <a:xfrm>
            <a:off x="4304817" y="1598576"/>
            <a:ext cx="3590488"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47551"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13">
            <a:extLst>
              <a:ext uri="{FF2B5EF4-FFF2-40B4-BE49-F238E27FC236}">
                <a16:creationId xmlns:a16="http://schemas.microsoft.com/office/drawing/2014/main" id="{A8B6F19C-2C9C-624C-A456-EA04E5F0FA38}"/>
              </a:ext>
            </a:extLst>
          </p:cNvPr>
          <p:cNvSpPr>
            <a:spLocks noGrp="1"/>
          </p:cNvSpPr>
          <p:nvPr>
            <p:ph type="body" sz="quarter" idx="20"/>
          </p:nvPr>
        </p:nvSpPr>
        <p:spPr>
          <a:xfrm>
            <a:off x="8247551" y="1598576"/>
            <a:ext cx="3590488"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itle 1">
            <a:extLst>
              <a:ext uri="{FF2B5EF4-FFF2-40B4-BE49-F238E27FC236}">
                <a16:creationId xmlns:a16="http://schemas.microsoft.com/office/drawing/2014/main" id="{60715C27-F856-6E44-89DB-EF8149A0ED23}"/>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6" name="Text Placeholder 6">
            <a:extLst>
              <a:ext uri="{FF2B5EF4-FFF2-40B4-BE49-F238E27FC236}">
                <a16:creationId xmlns:a16="http://schemas.microsoft.com/office/drawing/2014/main" id="{CE989158-5FF6-EA4C-8C3C-0C39028ADEA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27009379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74282"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297025"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19768"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6" name="Text Placeholder 5">
            <a:extLst>
              <a:ext uri="{FF2B5EF4-FFF2-40B4-BE49-F238E27FC236}">
                <a16:creationId xmlns:a16="http://schemas.microsoft.com/office/drawing/2014/main" id="{96F05814-AC4F-D44C-84AF-040B00F28C32}"/>
              </a:ext>
            </a:extLst>
          </p:cNvPr>
          <p:cNvSpPr>
            <a:spLocks noGrp="1"/>
          </p:cNvSpPr>
          <p:nvPr>
            <p:ph type="body" sz="quarter" idx="21"/>
          </p:nvPr>
        </p:nvSpPr>
        <p:spPr>
          <a:xfrm>
            <a:off x="764748" y="2866197"/>
            <a:ext cx="2824482" cy="2824482"/>
          </a:xfrm>
          <a:prstGeom prst="ellipse">
            <a:avLst/>
          </a:prstGeom>
          <a:solidFill>
            <a:schemeClr val="bg1"/>
          </a:solidFill>
          <a:ln w="254000">
            <a:gradFill>
              <a:gsLst>
                <a:gs pos="0">
                  <a:schemeClr val="accent3"/>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18" name="Text Placeholder 5">
            <a:extLst>
              <a:ext uri="{FF2B5EF4-FFF2-40B4-BE49-F238E27FC236}">
                <a16:creationId xmlns:a16="http://schemas.microsoft.com/office/drawing/2014/main" id="{95F90450-7F96-3F44-B50E-A145979EBBFE}"/>
              </a:ext>
            </a:extLst>
          </p:cNvPr>
          <p:cNvSpPr>
            <a:spLocks noGrp="1"/>
          </p:cNvSpPr>
          <p:nvPr>
            <p:ph type="body" sz="quarter" idx="23"/>
          </p:nvPr>
        </p:nvSpPr>
        <p:spPr>
          <a:xfrm>
            <a:off x="4683759" y="2866197"/>
            <a:ext cx="2824482" cy="2824482"/>
          </a:xfrm>
          <a:prstGeom prst="ellipse">
            <a:avLst/>
          </a:prstGeom>
          <a:solidFill>
            <a:schemeClr val="bg1"/>
          </a:solidFill>
          <a:ln w="254000">
            <a:gradFill>
              <a:gsLst>
                <a:gs pos="0">
                  <a:schemeClr val="accent2"/>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1" name="Text Placeholder 5">
            <a:extLst>
              <a:ext uri="{FF2B5EF4-FFF2-40B4-BE49-F238E27FC236}">
                <a16:creationId xmlns:a16="http://schemas.microsoft.com/office/drawing/2014/main" id="{DB9FE91F-E450-6B40-9F8E-B26B3EA63418}"/>
              </a:ext>
            </a:extLst>
          </p:cNvPr>
          <p:cNvSpPr>
            <a:spLocks noGrp="1"/>
          </p:cNvSpPr>
          <p:nvPr>
            <p:ph type="body" sz="quarter" idx="25"/>
          </p:nvPr>
        </p:nvSpPr>
        <p:spPr>
          <a:xfrm>
            <a:off x="8610234" y="2866197"/>
            <a:ext cx="2824482" cy="2824482"/>
          </a:xfrm>
          <a:prstGeom prst="ellipse">
            <a:avLst/>
          </a:prstGeom>
          <a:solidFill>
            <a:schemeClr val="bg1"/>
          </a:solidFill>
          <a:ln w="254000">
            <a:gradFill>
              <a:gsLst>
                <a:gs pos="0">
                  <a:schemeClr val="accent3"/>
                </a:gs>
                <a:gs pos="100000">
                  <a:schemeClr val="accent5"/>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0" name="Title 1">
            <a:extLst>
              <a:ext uri="{FF2B5EF4-FFF2-40B4-BE49-F238E27FC236}">
                <a16:creationId xmlns:a16="http://schemas.microsoft.com/office/drawing/2014/main" id="{CEB58250-82F7-6B4B-B42A-45218664A02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75EC05FE-0131-F54C-99D0-B575E1799AD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07022812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C">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0CC06FC-1D60-C641-A029-97ADFB0B1AA5}"/>
              </a:ext>
            </a:extLst>
          </p:cNvPr>
          <p:cNvPicPr>
            <a:picLocks noChangeAspect="1"/>
          </p:cNvPicPr>
          <p:nvPr userDrawn="1"/>
        </p:nvPicPr>
        <p:blipFill rotWithShape="1">
          <a:blip r:embed="rId2"/>
          <a:srcRect t="-816" b="50000"/>
          <a:stretch/>
        </p:blipFill>
        <p:spPr>
          <a:xfrm flipH="1">
            <a:off x="0" y="2857811"/>
            <a:ext cx="12192000" cy="4000189"/>
          </a:xfrm>
          <a:prstGeom prst="rect">
            <a:avLst/>
          </a:prstGeom>
        </p:spPr>
      </p:pic>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Rectangle 15">
            <a:extLst>
              <a:ext uri="{FF2B5EF4-FFF2-40B4-BE49-F238E27FC236}">
                <a16:creationId xmlns:a16="http://schemas.microsoft.com/office/drawing/2014/main" id="{98D05AB6-408A-7442-820B-2F70DC2123CC}"/>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RESTRICTED • Copyright ©2021 Rockwell Automation, Inc. </a:t>
            </a:r>
          </a:p>
        </p:txBody>
      </p:sp>
      <p:sp>
        <p:nvSpPr>
          <p:cNvPr id="17" name="Rectangle 16">
            <a:extLst>
              <a:ext uri="{FF2B5EF4-FFF2-40B4-BE49-F238E27FC236}">
                <a16:creationId xmlns:a16="http://schemas.microsoft.com/office/drawing/2014/main" id="{9AAA223A-A916-0C41-BB8C-90A6861B4538}"/>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‹Nº›</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3" name="Picture 22">
            <a:extLst>
              <a:ext uri="{FF2B5EF4-FFF2-40B4-BE49-F238E27FC236}">
                <a16:creationId xmlns:a16="http://schemas.microsoft.com/office/drawing/2014/main" id="{1D166472-3E41-A046-A179-B2C917486B6E}"/>
              </a:ext>
            </a:extLst>
          </p:cNvPr>
          <p:cNvPicPr>
            <a:picLocks noChangeAspect="1"/>
          </p:cNvPicPr>
          <p:nvPr userDrawn="1"/>
        </p:nvPicPr>
        <p:blipFill>
          <a:blip r:embed="rId3"/>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145663017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D">
    <p:spTree>
      <p:nvGrpSpPr>
        <p:cNvPr id="1" name=""/>
        <p:cNvGrpSpPr/>
        <p:nvPr/>
      </p:nvGrpSpPr>
      <p:grpSpPr>
        <a:xfrm>
          <a:off x="0" y="0"/>
          <a:ext cx="0" cy="0"/>
          <a:chOff x="0" y="0"/>
          <a:chExt cx="0" cy="0"/>
        </a:xfrm>
      </p:grpSpPr>
      <p:sp>
        <p:nvSpPr>
          <p:cNvPr id="26" name="Picture Placeholder 27">
            <a:extLst>
              <a:ext uri="{FF2B5EF4-FFF2-40B4-BE49-F238E27FC236}">
                <a16:creationId xmlns:a16="http://schemas.microsoft.com/office/drawing/2014/main" id="{F3D94450-2F86-3B49-AD95-2C5BB55E5695}"/>
              </a:ext>
            </a:extLst>
          </p:cNvPr>
          <p:cNvSpPr>
            <a:spLocks noGrp="1" noChangeAspect="1"/>
          </p:cNvSpPr>
          <p:nvPr>
            <p:ph type="pic" sz="quarter" idx="20" hasCustomPrompt="1"/>
          </p:nvPr>
        </p:nvSpPr>
        <p:spPr>
          <a:xfrm>
            <a:off x="1576766"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0" name="Picture Placeholder 27">
            <a:extLst>
              <a:ext uri="{FF2B5EF4-FFF2-40B4-BE49-F238E27FC236}">
                <a16:creationId xmlns:a16="http://schemas.microsoft.com/office/drawing/2014/main" id="{1BBC6740-E271-B842-8CEB-4D2773859278}"/>
              </a:ext>
            </a:extLst>
          </p:cNvPr>
          <p:cNvSpPr>
            <a:spLocks noGrp="1" noChangeAspect="1"/>
          </p:cNvSpPr>
          <p:nvPr>
            <p:ph type="pic" sz="quarter" idx="29" hasCustomPrompt="1"/>
          </p:nvPr>
        </p:nvSpPr>
        <p:spPr>
          <a:xfrm>
            <a:off x="5433813"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1" name="Picture Placeholder 27">
            <a:extLst>
              <a:ext uri="{FF2B5EF4-FFF2-40B4-BE49-F238E27FC236}">
                <a16:creationId xmlns:a16="http://schemas.microsoft.com/office/drawing/2014/main" id="{5297FC56-9490-2E48-B71D-72D58B077932}"/>
              </a:ext>
            </a:extLst>
          </p:cNvPr>
          <p:cNvSpPr>
            <a:spLocks noGrp="1" noChangeAspect="1"/>
          </p:cNvSpPr>
          <p:nvPr>
            <p:ph type="pic" sz="quarter" idx="30" hasCustomPrompt="1"/>
          </p:nvPr>
        </p:nvSpPr>
        <p:spPr>
          <a:xfrm>
            <a:off x="9290860"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5" name="Text Placeholder 2">
            <a:extLst>
              <a:ext uri="{FF2B5EF4-FFF2-40B4-BE49-F238E27FC236}">
                <a16:creationId xmlns:a16="http://schemas.microsoft.com/office/drawing/2014/main" id="{0E4A9F0B-1468-E441-A62F-73DB0B324374}"/>
              </a:ext>
            </a:extLst>
          </p:cNvPr>
          <p:cNvSpPr>
            <a:spLocks noGrp="1"/>
          </p:cNvSpPr>
          <p:nvPr>
            <p:ph type="body" sz="quarter" idx="31" hasCustomPrompt="1"/>
          </p:nvPr>
        </p:nvSpPr>
        <p:spPr>
          <a:xfrm>
            <a:off x="37898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95869465-E0EA-4E48-BD1F-6EF1BE487B60}"/>
              </a:ext>
            </a:extLst>
          </p:cNvPr>
          <p:cNvSpPr>
            <a:spLocks noGrp="1"/>
          </p:cNvSpPr>
          <p:nvPr>
            <p:ph type="body" sz="quarter" idx="33" hasCustomPrompt="1"/>
          </p:nvPr>
        </p:nvSpPr>
        <p:spPr>
          <a:xfrm>
            <a:off x="4234646"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F43FA3AC-37D0-E44F-8D92-A4EC8968FE11}"/>
              </a:ext>
            </a:extLst>
          </p:cNvPr>
          <p:cNvSpPr>
            <a:spLocks noGrp="1"/>
          </p:cNvSpPr>
          <p:nvPr>
            <p:ph type="body" sz="quarter" idx="34" hasCustomPrompt="1"/>
          </p:nvPr>
        </p:nvSpPr>
        <p:spPr>
          <a:xfrm>
            <a:off x="809031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itle 1">
            <a:extLst>
              <a:ext uri="{FF2B5EF4-FFF2-40B4-BE49-F238E27FC236}">
                <a16:creationId xmlns:a16="http://schemas.microsoft.com/office/drawing/2014/main" id="{E3FF8EAC-C4DB-5B42-A692-D1BEB2EA68BD}"/>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F31EB1D6-78AF-E144-80F7-93A594BF1DCB}"/>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6126891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584009" y="899758"/>
            <a:ext cx="2783352" cy="707886"/>
          </a:xfrm>
          <a:prstGeom prst="rect">
            <a:avLst/>
          </a:prstGeom>
        </p:spPr>
        <p:txBody>
          <a:bodyPr wrap="square">
            <a:spAutoFit/>
          </a:bodyPr>
          <a:lstStyle/>
          <a:p>
            <a:pPr defTabSz="457109"/>
            <a:r>
              <a:rPr lang="en-US" sz="4000" b="1" spc="0">
                <a:solidFill>
                  <a:schemeClr val="tx1"/>
                </a:solidFill>
                <a:latin typeface="+mn-lt"/>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667663" y="2399378"/>
            <a:ext cx="1682496" cy="954107"/>
          </a:xfrm>
          <a:prstGeom prst="rect">
            <a:avLst/>
          </a:prstGeom>
        </p:spPr>
        <p:txBody>
          <a:bodyPr wrap="square" anchor="ctr">
            <a:spAutoFit/>
          </a:bodyPr>
          <a:lstStyle>
            <a:lvl1pPr marL="0" indent="0">
              <a:buNone/>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337065"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7005938"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668316"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669798" y="4050963"/>
            <a:ext cx="1682496" cy="954107"/>
          </a:xfrm>
          <a:prstGeom prst="rect">
            <a:avLst/>
          </a:prstGeom>
        </p:spPr>
        <p:txBody>
          <a:bodyPr wrap="square"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337065"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7005938"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668316"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943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1603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8264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826403"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1603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9430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291273436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noChangeAspect="1"/>
          </p:cNvSpPr>
          <p:nvPr>
            <p:ph type="pic" sz="quarter" idx="10" hasCustomPrompt="1"/>
          </p:nvPr>
        </p:nvSpPr>
        <p:spPr>
          <a:xfrm>
            <a:off x="0" y="0"/>
            <a:ext cx="12192000" cy="1991360"/>
          </a:xfrm>
          <a:prstGeom prst="rect">
            <a:avLst/>
          </a:prstGeom>
          <a:solidFill>
            <a:schemeClr val="tx2"/>
          </a:solidFill>
        </p:spPr>
        <p:txBody>
          <a:bodyPr anchor="ctr"/>
          <a:lstStyle>
            <a:lvl1pPr marL="0" indent="0" algn="ctr">
              <a:buNone/>
              <a:defRPr>
                <a:latin typeface="+mn-lt"/>
              </a:defRPr>
            </a:lvl1pPr>
          </a:lstStyle>
          <a:p>
            <a:r>
              <a:rPr lang="en-US"/>
              <a:t>Click to add image</a:t>
            </a:r>
          </a:p>
        </p:txBody>
      </p:sp>
      <p:sp>
        <p:nvSpPr>
          <p:cNvPr id="9" name="Text Placeholder 6">
            <a:extLst>
              <a:ext uri="{FF2B5EF4-FFF2-40B4-BE49-F238E27FC236}">
                <a16:creationId xmlns:a16="http://schemas.microsoft.com/office/drawing/2014/main" id="{F98307C1-27A1-CE4D-BFA3-EF2E968A379B}"/>
              </a:ext>
            </a:extLst>
          </p:cNvPr>
          <p:cNvSpPr>
            <a:spLocks noGrp="1"/>
          </p:cNvSpPr>
          <p:nvPr userDrawn="1">
            <p:ph type="body" sz="quarter" idx="12" hasCustomPrompt="1"/>
          </p:nvPr>
        </p:nvSpPr>
        <p:spPr>
          <a:xfrm>
            <a:off x="381743" y="3131071"/>
            <a:ext cx="11428509" cy="1877437"/>
          </a:xfrm>
          <a:prstGeom prst="rect">
            <a:avLst/>
          </a:prstGeom>
        </p:spPr>
        <p:txBody>
          <a:bodyPr numCol="3" spcCol="182880" anchor="t">
            <a:spAutoFit/>
          </a:bodyPr>
          <a:lstStyle>
            <a:lvl1pPr marL="0" indent="0">
              <a:lnSpc>
                <a:spcPct val="100000"/>
              </a:lnSpc>
              <a:buNone/>
              <a:tabLst/>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endParaRPr lang="en-US" sz="1600" b="1">
              <a:solidFill>
                <a:schemeClr val="accent2"/>
              </a:solidFill>
            </a:endParaRPr>
          </a:p>
          <a:p>
            <a:pPr marL="0" indent="0">
              <a:buNone/>
            </a:pPr>
            <a:endParaRPr lang="en-US" sz="1600" b="1">
              <a:solidFill>
                <a:schemeClr val="accent2"/>
              </a:solidFill>
            </a:endParaRPr>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br>
              <a:rPr lang="en-US" sz="1600"/>
            </a:br>
            <a:endParaRPr lang="en-US" sz="1600"/>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p>
          <a:p>
            <a:pPr marL="0" indent="0">
              <a:buNone/>
            </a:pPr>
            <a:endParaRPr lang="en-US" sz="1600"/>
          </a:p>
        </p:txBody>
      </p:sp>
      <p:sp>
        <p:nvSpPr>
          <p:cNvPr id="5" name="Title 1">
            <a:extLst>
              <a:ext uri="{FF2B5EF4-FFF2-40B4-BE49-F238E27FC236}">
                <a16:creationId xmlns:a16="http://schemas.microsoft.com/office/drawing/2014/main" id="{03F2CFFD-F286-0F45-AD6F-D316A2305E1C}"/>
              </a:ext>
            </a:extLst>
          </p:cNvPr>
          <p:cNvSpPr>
            <a:spLocks noGrp="1"/>
          </p:cNvSpPr>
          <p:nvPr>
            <p:ph type="title" hasCustomPrompt="1"/>
          </p:nvPr>
        </p:nvSpPr>
        <p:spPr>
          <a:xfrm>
            <a:off x="381744" y="2509820"/>
            <a:ext cx="11428512" cy="515526"/>
          </a:xfrm>
          <a:prstGeom prst="rect">
            <a:avLst/>
          </a:prstGeom>
        </p:spPr>
        <p:txBody>
          <a:bodyPr anchor="t">
            <a:spAutoFit/>
          </a:bodyPr>
          <a:lstStyle>
            <a:lvl1pPr algn="l">
              <a:lnSpc>
                <a:spcPts val="3300"/>
              </a:lnSpc>
              <a:defRPr>
                <a:latin typeface="+mn-lt"/>
              </a:defRPr>
            </a:lvl1pPr>
          </a:lstStyle>
          <a:p>
            <a:r>
              <a:rPr lang="en-US"/>
              <a:t>Click to edit title</a:t>
            </a:r>
          </a:p>
        </p:txBody>
      </p:sp>
    </p:spTree>
    <p:extLst>
      <p:ext uri="{BB962C8B-B14F-4D97-AF65-F5344CB8AC3E}">
        <p14:creationId xmlns:p14="http://schemas.microsoft.com/office/powerpoint/2010/main" val="427503067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A">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6" y="1598576"/>
            <a:ext cx="2676082"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1" name="Text Placeholder 13">
            <a:extLst>
              <a:ext uri="{FF2B5EF4-FFF2-40B4-BE49-F238E27FC236}">
                <a16:creationId xmlns:a16="http://schemas.microsoft.com/office/drawing/2014/main" id="{BA6DCC96-9649-A949-91EC-222DE27DDD74}"/>
              </a:ext>
            </a:extLst>
          </p:cNvPr>
          <p:cNvSpPr>
            <a:spLocks noGrp="1"/>
          </p:cNvSpPr>
          <p:nvPr>
            <p:ph type="body" sz="quarter" idx="18"/>
          </p:nvPr>
        </p:nvSpPr>
        <p:spPr>
          <a:xfrm>
            <a:off x="3299222" y="1598576"/>
            <a:ext cx="2676082"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13">
            <a:extLst>
              <a:ext uri="{FF2B5EF4-FFF2-40B4-BE49-F238E27FC236}">
                <a16:creationId xmlns:a16="http://schemas.microsoft.com/office/drawing/2014/main" id="{599DDD08-DC66-0E45-97F6-EFAFDC84655E}"/>
              </a:ext>
            </a:extLst>
          </p:cNvPr>
          <p:cNvSpPr>
            <a:spLocks noGrp="1"/>
          </p:cNvSpPr>
          <p:nvPr>
            <p:ph type="body" sz="quarter" idx="20"/>
          </p:nvPr>
        </p:nvSpPr>
        <p:spPr>
          <a:xfrm>
            <a:off x="6216698" y="1598576"/>
            <a:ext cx="2676082"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0" name="Text Placeholder 13">
            <a:extLst>
              <a:ext uri="{FF2B5EF4-FFF2-40B4-BE49-F238E27FC236}">
                <a16:creationId xmlns:a16="http://schemas.microsoft.com/office/drawing/2014/main" id="{1C5C7870-0F69-CA47-94F7-F6E52D090C33}"/>
              </a:ext>
            </a:extLst>
          </p:cNvPr>
          <p:cNvSpPr>
            <a:spLocks noGrp="1"/>
          </p:cNvSpPr>
          <p:nvPr>
            <p:ph type="body" sz="quarter" idx="22"/>
          </p:nvPr>
        </p:nvSpPr>
        <p:spPr>
          <a:xfrm>
            <a:off x="9134174" y="1598576"/>
            <a:ext cx="2676082" cy="477500"/>
          </a:xfrm>
          <a:prstGeom prst="snip2DiagRect">
            <a:avLst/>
          </a:prstGeom>
          <a:solidFill>
            <a:schemeClr val="accent3"/>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1" name="Text Placeholder 2">
            <a:extLst>
              <a:ext uri="{FF2B5EF4-FFF2-40B4-BE49-F238E27FC236}">
                <a16:creationId xmlns:a16="http://schemas.microsoft.com/office/drawing/2014/main" id="{17AE11C7-E0E6-DB44-A405-51680107560B}"/>
              </a:ext>
            </a:extLst>
          </p:cNvPr>
          <p:cNvSpPr>
            <a:spLocks noGrp="1"/>
          </p:cNvSpPr>
          <p:nvPr>
            <p:ph type="body" sz="quarter" idx="31" hasCustomPrompt="1"/>
          </p:nvPr>
        </p:nvSpPr>
        <p:spPr>
          <a:xfrm>
            <a:off x="381744" y="2249487"/>
            <a:ext cx="2676082" cy="2359025"/>
          </a:xfrm>
          <a:prstGeom prst="rect">
            <a:avLst/>
          </a:prstGeom>
        </p:spPr>
        <p:txBody>
          <a:bodyPr/>
          <a:lstStyle>
            <a:lvl1pPr marL="11113" indent="0">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63931AD5-65D7-EE47-9CF0-F83832A0E8FA}"/>
              </a:ext>
            </a:extLst>
          </p:cNvPr>
          <p:cNvSpPr>
            <a:spLocks noGrp="1"/>
          </p:cNvSpPr>
          <p:nvPr>
            <p:ph type="body" sz="quarter" idx="32" hasCustomPrompt="1"/>
          </p:nvPr>
        </p:nvSpPr>
        <p:spPr>
          <a:xfrm>
            <a:off x="9119667"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3" name="Text Placeholder 2">
            <a:extLst>
              <a:ext uri="{FF2B5EF4-FFF2-40B4-BE49-F238E27FC236}">
                <a16:creationId xmlns:a16="http://schemas.microsoft.com/office/drawing/2014/main" id="{08C2A7B5-D42D-4D4D-B46C-4D50B7C134D2}"/>
              </a:ext>
            </a:extLst>
          </p:cNvPr>
          <p:cNvSpPr>
            <a:spLocks noGrp="1"/>
          </p:cNvSpPr>
          <p:nvPr>
            <p:ph type="body" sz="quarter" idx="33" hasCustomPrompt="1"/>
          </p:nvPr>
        </p:nvSpPr>
        <p:spPr>
          <a:xfrm>
            <a:off x="3294385"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4" name="Text Placeholder 2">
            <a:extLst>
              <a:ext uri="{FF2B5EF4-FFF2-40B4-BE49-F238E27FC236}">
                <a16:creationId xmlns:a16="http://schemas.microsoft.com/office/drawing/2014/main" id="{4D94F360-1E9D-9246-8040-4D3D6AD071B9}"/>
              </a:ext>
            </a:extLst>
          </p:cNvPr>
          <p:cNvSpPr>
            <a:spLocks noGrp="1"/>
          </p:cNvSpPr>
          <p:nvPr>
            <p:ph type="body" sz="quarter" idx="34" hasCustomPrompt="1"/>
          </p:nvPr>
        </p:nvSpPr>
        <p:spPr>
          <a:xfrm>
            <a:off x="6207026"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5" name="Title 1">
            <a:extLst>
              <a:ext uri="{FF2B5EF4-FFF2-40B4-BE49-F238E27FC236}">
                <a16:creationId xmlns:a16="http://schemas.microsoft.com/office/drawing/2014/main" id="{95B5D154-4C4B-A34F-9EA6-C65B7E3D29B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6" name="Text Placeholder 6">
            <a:extLst>
              <a:ext uri="{FF2B5EF4-FFF2-40B4-BE49-F238E27FC236}">
                <a16:creationId xmlns:a16="http://schemas.microsoft.com/office/drawing/2014/main" id="{BF17B926-2A46-1D43-87C8-96E615B1A7CA}"/>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5" name="Text Placeholder 29">
            <a:extLst>
              <a:ext uri="{FF2B5EF4-FFF2-40B4-BE49-F238E27FC236}">
                <a16:creationId xmlns:a16="http://schemas.microsoft.com/office/drawing/2014/main" id="{A2FA00ED-8518-AE4E-BEFE-55F40434C688}"/>
              </a:ext>
            </a:extLst>
          </p:cNvPr>
          <p:cNvSpPr>
            <a:spLocks noGrp="1"/>
          </p:cNvSpPr>
          <p:nvPr>
            <p:ph type="body" sz="quarter" idx="26" hasCustomPrompt="1"/>
          </p:nvPr>
        </p:nvSpPr>
        <p:spPr>
          <a:xfrm>
            <a:off x="4706993" y="5364911"/>
            <a:ext cx="2778014" cy="449354"/>
          </a:xfrm>
          <a:prstGeom prst="rect">
            <a:avLst/>
          </a:prstGeom>
          <a:ln w="25400" cap="rnd">
            <a:gradFill flip="none" rotWithShape="1">
              <a:gsLst>
                <a:gs pos="90000">
                  <a:schemeClr val="accent2">
                    <a:alpha val="0"/>
                  </a:schemeClr>
                </a:gs>
                <a:gs pos="100000">
                  <a:schemeClr val="accent2"/>
                </a:gs>
              </a:gsLst>
              <a:path path="circle">
                <a:fillToRect l="50000" t="50000" r="50000" b="50000"/>
              </a:path>
              <a:tileRect/>
            </a:gradFill>
          </a:ln>
        </p:spPr>
        <p:txBody>
          <a:bodyPr wrap="square" tIns="91440" bIns="109728" anchor="ctr">
            <a:spAutoFit/>
          </a:bodyPr>
          <a:lstStyle>
            <a:lvl1pPr marL="0" indent="0" algn="ctr">
              <a:spcAft>
                <a:spcPts val="0"/>
              </a:spcAft>
              <a:buNone/>
              <a:defRPr sz="1600" b="1">
                <a:solidFill>
                  <a:schemeClr val="accent2"/>
                </a:solidFill>
                <a:latin typeface="+mn-lt"/>
              </a:defRPr>
            </a:lvl1pPr>
            <a:lvl2pPr algn="ctr">
              <a:buNone/>
              <a:defRPr/>
            </a:lvl2pPr>
            <a:lvl3pPr algn="ctr">
              <a:buNone/>
              <a:defRPr/>
            </a:lvl3pPr>
            <a:lvl4pPr algn="ctr">
              <a:buNone/>
              <a:defRPr/>
            </a:lvl4pPr>
            <a:lvl5pPr algn="ctr">
              <a:buNone/>
              <a:defRPr/>
            </a:lvl5pPr>
          </a:lstStyle>
          <a:p>
            <a:pPr lvl="0"/>
            <a:r>
              <a:rPr lang="en-US"/>
              <a:t>Click to edit key take-away </a:t>
            </a:r>
          </a:p>
        </p:txBody>
      </p:sp>
    </p:spTree>
    <p:extLst>
      <p:ext uri="{BB962C8B-B14F-4D97-AF65-F5344CB8AC3E}">
        <p14:creationId xmlns:p14="http://schemas.microsoft.com/office/powerpoint/2010/main" val="286658770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B">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062E7189-E48F-A947-A8D1-6862AAF88CBE}"/>
              </a:ext>
            </a:extLst>
          </p:cNvPr>
          <p:cNvSpPr>
            <a:spLocks noGrp="1" noChangeAspect="1"/>
          </p:cNvSpPr>
          <p:nvPr>
            <p:ph type="pic" sz="quarter" idx="20" hasCustomPrompt="1"/>
          </p:nvPr>
        </p:nvSpPr>
        <p:spPr>
          <a:xfrm>
            <a:off x="800019"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0" name="Picture Placeholder 9">
            <a:extLst>
              <a:ext uri="{FF2B5EF4-FFF2-40B4-BE49-F238E27FC236}">
                <a16:creationId xmlns:a16="http://schemas.microsoft.com/office/drawing/2014/main" id="{7D1A7942-8715-C54A-84A5-DB708CA25B92}"/>
              </a:ext>
            </a:extLst>
          </p:cNvPr>
          <p:cNvSpPr>
            <a:spLocks noGrp="1" noChangeAspect="1"/>
          </p:cNvSpPr>
          <p:nvPr>
            <p:ph type="pic" sz="quarter" idx="21" hasCustomPrompt="1"/>
          </p:nvPr>
        </p:nvSpPr>
        <p:spPr>
          <a:xfrm>
            <a:off x="3720523"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1" name="Picture Placeholder 9">
            <a:extLst>
              <a:ext uri="{FF2B5EF4-FFF2-40B4-BE49-F238E27FC236}">
                <a16:creationId xmlns:a16="http://schemas.microsoft.com/office/drawing/2014/main" id="{9E51F835-B5F0-BE42-B171-BE5FC4476451}"/>
              </a:ext>
            </a:extLst>
          </p:cNvPr>
          <p:cNvSpPr>
            <a:spLocks noGrp="1" noChangeAspect="1"/>
          </p:cNvSpPr>
          <p:nvPr>
            <p:ph type="pic" sz="quarter" idx="22" hasCustomPrompt="1"/>
          </p:nvPr>
        </p:nvSpPr>
        <p:spPr>
          <a:xfrm>
            <a:off x="6641027"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5" name="Picture Placeholder 9">
            <a:extLst>
              <a:ext uri="{FF2B5EF4-FFF2-40B4-BE49-F238E27FC236}">
                <a16:creationId xmlns:a16="http://schemas.microsoft.com/office/drawing/2014/main" id="{BFD5D924-2489-7848-A2B5-F27E9C686D74}"/>
              </a:ext>
            </a:extLst>
          </p:cNvPr>
          <p:cNvSpPr>
            <a:spLocks noGrp="1" noChangeAspect="1"/>
          </p:cNvSpPr>
          <p:nvPr>
            <p:ph type="pic" sz="quarter" idx="26" hasCustomPrompt="1"/>
          </p:nvPr>
        </p:nvSpPr>
        <p:spPr>
          <a:xfrm>
            <a:off x="9561531"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6" name="Text Placeholder 2">
            <a:extLst>
              <a:ext uri="{FF2B5EF4-FFF2-40B4-BE49-F238E27FC236}">
                <a16:creationId xmlns:a16="http://schemas.microsoft.com/office/drawing/2014/main" id="{8311E1D6-7AE5-7F48-865F-27ED07862C13}"/>
              </a:ext>
            </a:extLst>
          </p:cNvPr>
          <p:cNvSpPr>
            <a:spLocks noGrp="1"/>
          </p:cNvSpPr>
          <p:nvPr>
            <p:ph type="body" sz="quarter" idx="31" hasCustomPrompt="1"/>
          </p:nvPr>
        </p:nvSpPr>
        <p:spPr>
          <a:xfrm>
            <a:off x="38174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ext Placeholder 2">
            <a:extLst>
              <a:ext uri="{FF2B5EF4-FFF2-40B4-BE49-F238E27FC236}">
                <a16:creationId xmlns:a16="http://schemas.microsoft.com/office/drawing/2014/main" id="{65BF5C85-9126-1E45-8822-48E317CA82CF}"/>
              </a:ext>
            </a:extLst>
          </p:cNvPr>
          <p:cNvSpPr>
            <a:spLocks noGrp="1"/>
          </p:cNvSpPr>
          <p:nvPr>
            <p:ph type="body" sz="quarter" idx="32" hasCustomPrompt="1"/>
          </p:nvPr>
        </p:nvSpPr>
        <p:spPr>
          <a:xfrm>
            <a:off x="915998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AAEF1FD8-1D5B-0246-A2E4-415240B55F27}"/>
              </a:ext>
            </a:extLst>
          </p:cNvPr>
          <p:cNvSpPr>
            <a:spLocks noGrp="1"/>
          </p:cNvSpPr>
          <p:nvPr>
            <p:ph type="body" sz="quarter" idx="33" hasCustomPrompt="1"/>
          </p:nvPr>
        </p:nvSpPr>
        <p:spPr>
          <a:xfrm>
            <a:off x="330782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5641557F-F7C4-764B-8DDE-904C720FF43A}"/>
              </a:ext>
            </a:extLst>
          </p:cNvPr>
          <p:cNvSpPr>
            <a:spLocks noGrp="1"/>
          </p:cNvSpPr>
          <p:nvPr>
            <p:ph type="body" sz="quarter" idx="34" hasCustomPrompt="1"/>
          </p:nvPr>
        </p:nvSpPr>
        <p:spPr>
          <a:xfrm>
            <a:off x="623390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4" name="Title 1">
            <a:extLst>
              <a:ext uri="{FF2B5EF4-FFF2-40B4-BE49-F238E27FC236}">
                <a16:creationId xmlns:a16="http://schemas.microsoft.com/office/drawing/2014/main" id="{B2C0FA36-DA64-F344-A13D-66500717C3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91D3F80E-C33E-8F42-9FD9-96DF5681BAE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89164031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Column A">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1546150"/>
            <a:ext cx="11428510" cy="550962"/>
          </a:xfrm>
          <a:prstGeom prst="snip2DiagRect">
            <a:avLst/>
          </a:prstGeom>
          <a:gradFill>
            <a:gsLst>
              <a:gs pos="15000">
                <a:schemeClr val="accent1"/>
              </a:gs>
              <a:gs pos="85000">
                <a:schemeClr val="accent2"/>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1663"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0557"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9451"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85BAB62B-EFC6-B74F-88E5-BAB161A2221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BE5598C1-ED76-BE43-A6EC-4F313A80D10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69898237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Column B">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2449261"/>
            <a:ext cx="11428510" cy="550962"/>
          </a:xfrm>
          <a:prstGeom prst="snip2DiagRect">
            <a:avLst/>
          </a:prstGeom>
          <a:gradFill>
            <a:gsLst>
              <a:gs pos="15000">
                <a:schemeClr val="accent1"/>
              </a:gs>
              <a:gs pos="85000">
                <a:schemeClr val="accent3"/>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4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6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6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931FC491-9817-BF4B-9758-D2C7A58BE820}"/>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D802A478-DD44-6640-9A39-6954EF7CE191}"/>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Picture Placeholder 5">
            <a:extLst>
              <a:ext uri="{FF2B5EF4-FFF2-40B4-BE49-F238E27FC236}">
                <a16:creationId xmlns:a16="http://schemas.microsoft.com/office/drawing/2014/main" id="{79EDA819-D66A-C54C-BC9D-6CAD33B6F9BF}"/>
              </a:ext>
            </a:extLst>
          </p:cNvPr>
          <p:cNvSpPr>
            <a:spLocks noGrp="1"/>
          </p:cNvSpPr>
          <p:nvPr>
            <p:ph type="pic" sz="quarter" idx="26" hasCustomPrompt="1"/>
          </p:nvPr>
        </p:nvSpPr>
        <p:spPr>
          <a:xfrm>
            <a:off x="1032919"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2" name="Picture Placeholder 5">
            <a:extLst>
              <a:ext uri="{FF2B5EF4-FFF2-40B4-BE49-F238E27FC236}">
                <a16:creationId xmlns:a16="http://schemas.microsoft.com/office/drawing/2014/main" id="{909DA517-71CC-404C-AAA0-06FA5B82ADAB}"/>
              </a:ext>
            </a:extLst>
          </p:cNvPr>
          <p:cNvSpPr>
            <a:spLocks noGrp="1"/>
          </p:cNvSpPr>
          <p:nvPr>
            <p:ph type="pic" sz="quarter" idx="27" hasCustomPrompt="1"/>
          </p:nvPr>
        </p:nvSpPr>
        <p:spPr>
          <a:xfrm>
            <a:off x="3304450"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3" name="Picture Placeholder 5">
            <a:extLst>
              <a:ext uri="{FF2B5EF4-FFF2-40B4-BE49-F238E27FC236}">
                <a16:creationId xmlns:a16="http://schemas.microsoft.com/office/drawing/2014/main" id="{70F2428D-3E0A-5546-8CA6-7F9938888BCC}"/>
              </a:ext>
            </a:extLst>
          </p:cNvPr>
          <p:cNvSpPr>
            <a:spLocks noGrp="1"/>
          </p:cNvSpPr>
          <p:nvPr>
            <p:ph type="pic" sz="quarter" idx="28" hasCustomPrompt="1"/>
          </p:nvPr>
        </p:nvSpPr>
        <p:spPr>
          <a:xfrm>
            <a:off x="5575982"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4" name="Picture Placeholder 5">
            <a:extLst>
              <a:ext uri="{FF2B5EF4-FFF2-40B4-BE49-F238E27FC236}">
                <a16:creationId xmlns:a16="http://schemas.microsoft.com/office/drawing/2014/main" id="{94ADE8A5-29C0-E14E-A875-7871ABED47B4}"/>
              </a:ext>
            </a:extLst>
          </p:cNvPr>
          <p:cNvSpPr>
            <a:spLocks noGrp="1"/>
          </p:cNvSpPr>
          <p:nvPr>
            <p:ph type="pic" sz="quarter" idx="29" hasCustomPrompt="1"/>
          </p:nvPr>
        </p:nvSpPr>
        <p:spPr>
          <a:xfrm>
            <a:off x="7847514"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5" name="Picture Placeholder 5">
            <a:extLst>
              <a:ext uri="{FF2B5EF4-FFF2-40B4-BE49-F238E27FC236}">
                <a16:creationId xmlns:a16="http://schemas.microsoft.com/office/drawing/2014/main" id="{E4F4E264-160C-3D4F-8D8A-28F73F0FF72C}"/>
              </a:ext>
            </a:extLst>
          </p:cNvPr>
          <p:cNvSpPr>
            <a:spLocks noGrp="1"/>
          </p:cNvSpPr>
          <p:nvPr>
            <p:ph type="pic" sz="quarter" idx="30" hasCustomPrompt="1"/>
          </p:nvPr>
        </p:nvSpPr>
        <p:spPr>
          <a:xfrm>
            <a:off x="10119045" y="1359398"/>
            <a:ext cx="1015800" cy="1017140"/>
          </a:xfrm>
          <a:prstGeom prst="ellipse">
            <a:avLst/>
          </a:prstGeom>
        </p:spPr>
        <p:txBody>
          <a:bodyPr lIns="0" tIns="0" rIns="0" bIns="0" anchor="ctr"/>
          <a:lstStyle>
            <a:lvl1pPr algn="ctr">
              <a:buFontTx/>
              <a:buNone/>
              <a:defRPr sz="1400"/>
            </a:lvl1pPr>
          </a:lstStyle>
          <a:p>
            <a:r>
              <a:rPr lang="en-US"/>
              <a:t>Icon</a:t>
            </a:r>
          </a:p>
        </p:txBody>
      </p:sp>
    </p:spTree>
    <p:extLst>
      <p:ext uri="{BB962C8B-B14F-4D97-AF65-F5344CB8AC3E}">
        <p14:creationId xmlns:p14="http://schemas.microsoft.com/office/powerpoint/2010/main" val="368432664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Column C">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300AA855-3B77-8A48-99E7-DE9E569BE909}"/>
              </a:ext>
            </a:extLst>
          </p:cNvPr>
          <p:cNvSpPr>
            <a:spLocks noGrp="1"/>
          </p:cNvSpPr>
          <p:nvPr>
            <p:ph type="body" sz="quarter" idx="31" hasCustomPrompt="1"/>
          </p:nvPr>
        </p:nvSpPr>
        <p:spPr>
          <a:xfrm>
            <a:off x="373629"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9" name="Text Placeholder 2">
            <a:extLst>
              <a:ext uri="{FF2B5EF4-FFF2-40B4-BE49-F238E27FC236}">
                <a16:creationId xmlns:a16="http://schemas.microsoft.com/office/drawing/2014/main" id="{39651DEC-BE9B-724D-B833-1833D91D5A49}"/>
              </a:ext>
            </a:extLst>
          </p:cNvPr>
          <p:cNvSpPr>
            <a:spLocks noGrp="1"/>
          </p:cNvSpPr>
          <p:nvPr>
            <p:ph type="body" sz="quarter" idx="32" hasCustomPrompt="1"/>
          </p:nvPr>
        </p:nvSpPr>
        <p:spPr>
          <a:xfrm>
            <a:off x="2684775"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0" name="Text Placeholder 2">
            <a:extLst>
              <a:ext uri="{FF2B5EF4-FFF2-40B4-BE49-F238E27FC236}">
                <a16:creationId xmlns:a16="http://schemas.microsoft.com/office/drawing/2014/main" id="{FAF8E0F3-8CB0-8E45-A10E-34FB501411BF}"/>
              </a:ext>
            </a:extLst>
          </p:cNvPr>
          <p:cNvSpPr>
            <a:spLocks noGrp="1"/>
          </p:cNvSpPr>
          <p:nvPr>
            <p:ph type="body" sz="quarter" idx="33" hasCustomPrompt="1"/>
          </p:nvPr>
        </p:nvSpPr>
        <p:spPr>
          <a:xfrm>
            <a:off x="4995921"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1" name="Text Placeholder 2">
            <a:extLst>
              <a:ext uri="{FF2B5EF4-FFF2-40B4-BE49-F238E27FC236}">
                <a16:creationId xmlns:a16="http://schemas.microsoft.com/office/drawing/2014/main" id="{DAC650BB-B5D5-DD48-988A-2713630EEA09}"/>
              </a:ext>
            </a:extLst>
          </p:cNvPr>
          <p:cNvSpPr>
            <a:spLocks noGrp="1"/>
          </p:cNvSpPr>
          <p:nvPr>
            <p:ph type="body" sz="quarter" idx="34" hasCustomPrompt="1"/>
          </p:nvPr>
        </p:nvSpPr>
        <p:spPr>
          <a:xfrm>
            <a:off x="7307067"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89A8D07B-6CA0-004A-9FE2-B2A3FFDAB4E9}"/>
              </a:ext>
            </a:extLst>
          </p:cNvPr>
          <p:cNvSpPr>
            <a:spLocks noGrp="1"/>
          </p:cNvSpPr>
          <p:nvPr>
            <p:ph type="body" sz="quarter" idx="35" hasCustomPrompt="1"/>
          </p:nvPr>
        </p:nvSpPr>
        <p:spPr>
          <a:xfrm>
            <a:off x="9618213"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2" name="Title 1">
            <a:extLst>
              <a:ext uri="{FF2B5EF4-FFF2-40B4-BE49-F238E27FC236}">
                <a16:creationId xmlns:a16="http://schemas.microsoft.com/office/drawing/2014/main" id="{FA275C1E-AAE9-8B4F-97F2-CEDB1A04A0B0}"/>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F3A4154C-ACFC-0F4F-9E66-22D0AAF5DD9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37714593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fographic A">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4925880" y="1407118"/>
            <a:ext cx="3741382" cy="37406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8" name="Picture Placeholder 9">
            <a:extLst>
              <a:ext uri="{FF2B5EF4-FFF2-40B4-BE49-F238E27FC236}">
                <a16:creationId xmlns:a16="http://schemas.microsoft.com/office/drawing/2014/main" id="{7296FC24-5C7C-8340-92ED-7C65480AD5E3}"/>
              </a:ext>
            </a:extLst>
          </p:cNvPr>
          <p:cNvSpPr>
            <a:spLocks noGrp="1" noChangeAspect="1"/>
          </p:cNvSpPr>
          <p:nvPr>
            <p:ph type="pic" sz="quarter" idx="22" hasCustomPrompt="1"/>
          </p:nvPr>
        </p:nvSpPr>
        <p:spPr>
          <a:xfrm>
            <a:off x="8857160" y="3608236"/>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2" name="Picture Placeholder 9">
            <a:extLst>
              <a:ext uri="{FF2B5EF4-FFF2-40B4-BE49-F238E27FC236}">
                <a16:creationId xmlns:a16="http://schemas.microsoft.com/office/drawing/2014/main" id="{581B13CA-631A-7444-B08A-5AE2E570526B}"/>
              </a:ext>
            </a:extLst>
          </p:cNvPr>
          <p:cNvSpPr>
            <a:spLocks noGrp="1" noChangeAspect="1"/>
          </p:cNvSpPr>
          <p:nvPr>
            <p:ph type="pic" sz="quarter" idx="23" hasCustomPrompt="1"/>
          </p:nvPr>
        </p:nvSpPr>
        <p:spPr>
          <a:xfrm>
            <a:off x="404276" y="1570397"/>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4662312"/>
            <a:ext cx="2909312" cy="137909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0AD14C1-4452-EF4B-9538-D3EC0D037287}"/>
              </a:ext>
            </a:extLst>
          </p:cNvPr>
          <p:cNvSpPr>
            <a:spLocks noGrp="1"/>
          </p:cNvSpPr>
          <p:nvPr>
            <p:ph type="body" sz="quarter" idx="24"/>
          </p:nvPr>
        </p:nvSpPr>
        <p:spPr>
          <a:xfrm>
            <a:off x="3463651" y="1711709"/>
            <a:ext cx="1345387" cy="1280393"/>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5" name="Text Placeholder 2">
            <a:extLst>
              <a:ext uri="{FF2B5EF4-FFF2-40B4-BE49-F238E27FC236}">
                <a16:creationId xmlns:a16="http://schemas.microsoft.com/office/drawing/2014/main" id="{990FAB65-92A3-A849-94C3-CABFDA765F01}"/>
              </a:ext>
            </a:extLst>
          </p:cNvPr>
          <p:cNvSpPr>
            <a:spLocks noGrp="1"/>
          </p:cNvSpPr>
          <p:nvPr>
            <p:ph type="body" sz="quarter" idx="25"/>
          </p:nvPr>
        </p:nvSpPr>
        <p:spPr>
          <a:xfrm>
            <a:off x="6030188" y="5323082"/>
            <a:ext cx="2577874" cy="71832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6" name="Text Placeholder 2">
            <a:extLst>
              <a:ext uri="{FF2B5EF4-FFF2-40B4-BE49-F238E27FC236}">
                <a16:creationId xmlns:a16="http://schemas.microsoft.com/office/drawing/2014/main" id="{15D8ED7C-2209-0846-8A09-A0C3EF9D95DC}"/>
              </a:ext>
            </a:extLst>
          </p:cNvPr>
          <p:cNvSpPr>
            <a:spLocks noGrp="1"/>
          </p:cNvSpPr>
          <p:nvPr>
            <p:ph type="body" sz="quarter" idx="26"/>
          </p:nvPr>
        </p:nvSpPr>
        <p:spPr>
          <a:xfrm>
            <a:off x="8900945" y="1710638"/>
            <a:ext cx="2909311" cy="1718362"/>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Picture Placeholder 9">
            <a:extLst>
              <a:ext uri="{FF2B5EF4-FFF2-40B4-BE49-F238E27FC236}">
                <a16:creationId xmlns:a16="http://schemas.microsoft.com/office/drawing/2014/main" id="{50A31A4A-CC00-F048-A040-6452F73658EC}"/>
              </a:ext>
            </a:extLst>
          </p:cNvPr>
          <p:cNvSpPr>
            <a:spLocks noGrp="1" noChangeAspect="1"/>
          </p:cNvSpPr>
          <p:nvPr>
            <p:ph type="pic" sz="quarter" idx="20" hasCustomPrompt="1"/>
          </p:nvPr>
        </p:nvSpPr>
        <p:spPr>
          <a:xfrm>
            <a:off x="3631674" y="3833246"/>
            <a:ext cx="2208616" cy="220816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9" name="Title 1">
            <a:extLst>
              <a:ext uri="{FF2B5EF4-FFF2-40B4-BE49-F238E27FC236}">
                <a16:creationId xmlns:a16="http://schemas.microsoft.com/office/drawing/2014/main" id="{EB515203-5DCC-024A-9A98-C18F6A1077A6}"/>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849498-BAD9-9C45-A283-98244D08E8B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74807044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B">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3699636" y="1375946"/>
            <a:ext cx="4792729" cy="479174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928285"/>
            <a:ext cx="3032969" cy="338554"/>
          </a:xfrm>
          <a:prstGeom prst="rect">
            <a:avLst/>
          </a:prstGeom>
          <a:ln w="25400">
            <a:noFill/>
          </a:ln>
          <a:effectLst/>
        </p:spPr>
        <p:txBody>
          <a:bodyPr numCol="1" anchor="ctr">
            <a:spAutoFit/>
          </a:bodyPr>
          <a:lstStyle>
            <a:lvl1pPr marL="0" indent="0" algn="ctr">
              <a:lnSpc>
                <a:spcPct val="100000"/>
              </a:lnSpc>
              <a:spcAft>
                <a:spcPts val="800"/>
              </a:spcAft>
              <a:buClr>
                <a:schemeClr val="bg2"/>
              </a:buClr>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marL="0" indent="0" algn="ctr">
              <a:buClr>
                <a:schemeClr val="bg2"/>
              </a:buClr>
              <a:buNone/>
            </a:pPr>
            <a:endParaRPr lang="en-US" sz="1600"/>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9" name="Text Placeholder 2">
            <a:extLst>
              <a:ext uri="{FF2B5EF4-FFF2-40B4-BE49-F238E27FC236}">
                <a16:creationId xmlns:a16="http://schemas.microsoft.com/office/drawing/2014/main" id="{903DD7AA-CD10-784B-97C1-8BA89DF7B67B}"/>
              </a:ext>
            </a:extLst>
          </p:cNvPr>
          <p:cNvSpPr>
            <a:spLocks noGrp="1"/>
          </p:cNvSpPr>
          <p:nvPr>
            <p:ph type="body" sz="quarter" idx="24"/>
          </p:nvPr>
        </p:nvSpPr>
        <p:spPr>
          <a:xfrm>
            <a:off x="8797081" y="192828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0" name="Text Placeholder 2">
            <a:extLst>
              <a:ext uri="{FF2B5EF4-FFF2-40B4-BE49-F238E27FC236}">
                <a16:creationId xmlns:a16="http://schemas.microsoft.com/office/drawing/2014/main" id="{29EA89FD-5A89-E649-B975-ECBD93E84B3C}"/>
              </a:ext>
            </a:extLst>
          </p:cNvPr>
          <p:cNvSpPr>
            <a:spLocks noGrp="1"/>
          </p:cNvSpPr>
          <p:nvPr>
            <p:ph type="body" sz="quarter" idx="25"/>
          </p:nvPr>
        </p:nvSpPr>
        <p:spPr>
          <a:xfrm>
            <a:off x="8797081"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324EEC33-2465-394F-A247-FD7F94B8AA85}"/>
              </a:ext>
            </a:extLst>
          </p:cNvPr>
          <p:cNvSpPr>
            <a:spLocks noGrp="1"/>
          </p:cNvSpPr>
          <p:nvPr>
            <p:ph type="body" sz="quarter" idx="26"/>
          </p:nvPr>
        </p:nvSpPr>
        <p:spPr>
          <a:xfrm>
            <a:off x="8797081"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itle 1">
            <a:extLst>
              <a:ext uri="{FF2B5EF4-FFF2-40B4-BE49-F238E27FC236}">
                <a16:creationId xmlns:a16="http://schemas.microsoft.com/office/drawing/2014/main" id="{E86E61B5-A749-1242-BD78-F3FC20024B7A}"/>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A64DC081-A294-864F-A02F-48FC6457D4DE}"/>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53929303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fographic C">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itle 1">
            <a:extLst>
              <a:ext uri="{FF2B5EF4-FFF2-40B4-BE49-F238E27FC236}">
                <a16:creationId xmlns:a16="http://schemas.microsoft.com/office/drawing/2014/main" id="{75CD8328-AAE3-3547-9E96-CE3C1170AE88}"/>
              </a:ext>
            </a:extLst>
          </p:cNvPr>
          <p:cNvSpPr>
            <a:spLocks noGrp="1"/>
          </p:cNvSpPr>
          <p:nvPr>
            <p:ph type="title" hasCustomPrompt="1"/>
          </p:nvPr>
        </p:nvSpPr>
        <p:spPr>
          <a:xfrm>
            <a:off x="4007830" y="3028357"/>
            <a:ext cx="4176340" cy="515526"/>
          </a:xfrm>
          <a:prstGeom prst="rect">
            <a:avLst/>
          </a:prstGeom>
        </p:spPr>
        <p:txBody>
          <a:bodyPr wrap="square" anchor="ctr">
            <a:spAutoFit/>
          </a:bodyPr>
          <a:lstStyle>
            <a:lvl1pPr algn="ctr">
              <a:lnSpc>
                <a:spcPts val="3300"/>
              </a:lnSpc>
              <a:defRPr>
                <a:latin typeface="+mn-lt"/>
              </a:defRPr>
            </a:lvl1pPr>
          </a:lstStyle>
          <a:p>
            <a:r>
              <a:rPr lang="en-US"/>
              <a:t>Click to edit title</a:t>
            </a:r>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2">
            <a:extLst>
              <a:ext uri="{FF2B5EF4-FFF2-40B4-BE49-F238E27FC236}">
                <a16:creationId xmlns:a16="http://schemas.microsoft.com/office/drawing/2014/main" id="{38192CB0-7614-DE46-987C-09CC7E748110}"/>
              </a:ext>
            </a:extLst>
          </p:cNvPr>
          <p:cNvSpPr>
            <a:spLocks noGrp="1"/>
          </p:cNvSpPr>
          <p:nvPr>
            <p:ph type="body" sz="quarter" idx="24"/>
          </p:nvPr>
        </p:nvSpPr>
        <p:spPr>
          <a:xfrm>
            <a:off x="7368331"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40C79334-B6B8-5A43-A997-6FA6289C6E66}"/>
              </a:ext>
            </a:extLst>
          </p:cNvPr>
          <p:cNvSpPr>
            <a:spLocks noGrp="1"/>
          </p:cNvSpPr>
          <p:nvPr>
            <p:ph type="body" sz="quarter" idx="25"/>
          </p:nvPr>
        </p:nvSpPr>
        <p:spPr>
          <a:xfrm>
            <a:off x="8382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FC3945B-4D07-A441-8151-84026FFFBE7D}"/>
              </a:ext>
            </a:extLst>
          </p:cNvPr>
          <p:cNvSpPr>
            <a:spLocks noGrp="1"/>
          </p:cNvSpPr>
          <p:nvPr>
            <p:ph type="body" sz="quarter" idx="26"/>
          </p:nvPr>
        </p:nvSpPr>
        <p:spPr>
          <a:xfrm>
            <a:off x="7368331"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Tree>
    <p:extLst>
      <p:ext uri="{BB962C8B-B14F-4D97-AF65-F5344CB8AC3E}">
        <p14:creationId xmlns:p14="http://schemas.microsoft.com/office/powerpoint/2010/main" val="115464054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7D658-F34E-8E4F-80A9-BA244B1600DD}"/>
              </a:ext>
            </a:extLst>
          </p:cNvPr>
          <p:cNvSpPr>
            <a:spLocks noGrp="1" noChangeAspect="1"/>
          </p:cNvSpPr>
          <p:nvPr>
            <p:ph type="pic" sz="quarter" idx="10" hasCustomPrompt="1"/>
          </p:nvPr>
        </p:nvSpPr>
        <p:spPr>
          <a:xfrm>
            <a:off x="-1" y="-1335"/>
            <a:ext cx="12192000" cy="6859017"/>
          </a:xfrm>
          <a:custGeom>
            <a:avLst/>
            <a:gdLst>
              <a:gd name="connsiteX0" fmla="*/ 3172280 w 12192000"/>
              <a:gd name="connsiteY0" fmla="*/ 6858000 h 6859017"/>
              <a:gd name="connsiteX1" fmla="*/ 9019720 w 12192000"/>
              <a:gd name="connsiteY1" fmla="*/ 6858000 h 6859017"/>
              <a:gd name="connsiteX2" fmla="*/ 9020736 w 12192000"/>
              <a:gd name="connsiteY2" fmla="*/ 6859017 h 6859017"/>
              <a:gd name="connsiteX3" fmla="*/ 3171265 w 12192000"/>
              <a:gd name="connsiteY3" fmla="*/ 6859017 h 6859017"/>
              <a:gd name="connsiteX4" fmla="*/ 0 w 12192000"/>
              <a:gd name="connsiteY4" fmla="*/ 0 h 6859017"/>
              <a:gd name="connsiteX5" fmla="*/ 12192000 w 12192000"/>
              <a:gd name="connsiteY5" fmla="*/ 0 h 6859017"/>
              <a:gd name="connsiteX6" fmla="*/ 12192000 w 12192000"/>
              <a:gd name="connsiteY6" fmla="*/ 6858000 h 6859017"/>
              <a:gd name="connsiteX7" fmla="*/ 9019720 w 12192000"/>
              <a:gd name="connsiteY7" fmla="*/ 6858000 h 6859017"/>
              <a:gd name="connsiteX8" fmla="*/ 8534214 w 12192000"/>
              <a:gd name="connsiteY8" fmla="*/ 6372108 h 6859017"/>
              <a:gd name="connsiteX9" fmla="*/ 8357213 w 12192000"/>
              <a:gd name="connsiteY9" fmla="*/ 6298639 h 6859017"/>
              <a:gd name="connsiteX10" fmla="*/ 3834205 w 12192000"/>
              <a:gd name="connsiteY10" fmla="*/ 6298639 h 6859017"/>
              <a:gd name="connsiteX11" fmla="*/ 3657203 w 12192000"/>
              <a:gd name="connsiteY11" fmla="*/ 6372108 h 6859017"/>
              <a:gd name="connsiteX12" fmla="*/ 3172280 w 12192000"/>
              <a:gd name="connsiteY12" fmla="*/ 6858000 h 6859017"/>
              <a:gd name="connsiteX13" fmla="*/ 0 w 12192000"/>
              <a:gd name="connsiteY13" fmla="*/ 6858000 h 68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9017">
                <a:moveTo>
                  <a:pt x="3172280" y="6858000"/>
                </a:moveTo>
                <a:lnTo>
                  <a:pt x="9019720" y="6858000"/>
                </a:lnTo>
                <a:lnTo>
                  <a:pt x="9020736" y="6859017"/>
                </a:lnTo>
                <a:lnTo>
                  <a:pt x="3171265" y="6859017"/>
                </a:lnTo>
                <a:close/>
                <a:moveTo>
                  <a:pt x="0" y="0"/>
                </a:moveTo>
                <a:lnTo>
                  <a:pt x="12192000" y="0"/>
                </a:lnTo>
                <a:lnTo>
                  <a:pt x="12192000" y="6858000"/>
                </a:lnTo>
                <a:lnTo>
                  <a:pt x="9019720" y="6858000"/>
                </a:lnTo>
                <a:lnTo>
                  <a:pt x="8534214" y="6372108"/>
                </a:lnTo>
                <a:cubicBezTo>
                  <a:pt x="8487267" y="6325080"/>
                  <a:pt x="8423600" y="6298654"/>
                  <a:pt x="8357213" y="6298639"/>
                </a:cubicBezTo>
                <a:lnTo>
                  <a:pt x="3834205" y="6298639"/>
                </a:lnTo>
                <a:cubicBezTo>
                  <a:pt x="3767813" y="6298628"/>
                  <a:pt x="3704139" y="6325058"/>
                  <a:pt x="3657203" y="6372108"/>
                </a:cubicBezTo>
                <a:lnTo>
                  <a:pt x="3172280" y="6858000"/>
                </a:lnTo>
                <a:lnTo>
                  <a:pt x="0" y="6858000"/>
                </a:lnTo>
                <a:close/>
              </a:path>
            </a:pathLst>
          </a:custGeom>
          <a:solidFill>
            <a:schemeClr val="tx2"/>
          </a:solidFill>
        </p:spPr>
        <p:txBody>
          <a:bodyPr wrap="square" anchor="ctr">
            <a:noAutofit/>
          </a:bodyPr>
          <a:lstStyle>
            <a:lvl1pPr algn="ctr">
              <a:buNone/>
              <a:defRPr>
                <a:latin typeface="+mn-lt"/>
              </a:defRPr>
            </a:lvl1pPr>
          </a:lstStyle>
          <a:p>
            <a:r>
              <a:rPr lang="en-US"/>
              <a:t>Click to add image</a:t>
            </a:r>
          </a:p>
        </p:txBody>
      </p:sp>
    </p:spTree>
    <p:extLst>
      <p:ext uri="{BB962C8B-B14F-4D97-AF65-F5344CB8AC3E}">
        <p14:creationId xmlns:p14="http://schemas.microsoft.com/office/powerpoint/2010/main" val="6598853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ories to be present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FB259-A340-4B40-8A4A-D9A8DACEED02}"/>
              </a:ext>
            </a:extLst>
          </p:cNvPr>
          <p:cNvSpPr>
            <a:spLocks noGrp="1"/>
          </p:cNvSpPr>
          <p:nvPr>
            <p:ph type="title" hasCustomPrompt="1"/>
          </p:nvPr>
        </p:nvSpPr>
        <p:spPr>
          <a:xfrm>
            <a:off x="1026542" y="329761"/>
            <a:ext cx="10308567" cy="515526"/>
          </a:xfrm>
          <a:prstGeom prst="rect">
            <a:avLst/>
          </a:prstGeom>
        </p:spPr>
        <p:txBody>
          <a:bodyPr wrap="square" anchor="t">
            <a:spAutoFit/>
          </a:bodyPr>
          <a:lstStyle>
            <a:lvl1pPr algn="ctr">
              <a:lnSpc>
                <a:spcPts val="3300"/>
              </a:lnSpc>
              <a:defRPr>
                <a:solidFill>
                  <a:srgbClr val="CD163F"/>
                </a:solidFill>
                <a:latin typeface="+mn-lt"/>
              </a:defRPr>
            </a:lvl1pPr>
          </a:lstStyle>
          <a:p>
            <a:r>
              <a:rPr lang="en-US"/>
              <a:t>Click to edit title</a:t>
            </a:r>
          </a:p>
        </p:txBody>
      </p:sp>
      <p:sp>
        <p:nvSpPr>
          <p:cNvPr id="5" name="Text Placeholder 6">
            <a:extLst>
              <a:ext uri="{FF2B5EF4-FFF2-40B4-BE49-F238E27FC236}">
                <a16:creationId xmlns:a16="http://schemas.microsoft.com/office/drawing/2014/main" id="{2E709B66-A11F-9247-907E-E294680DA0AC}"/>
              </a:ext>
            </a:extLst>
          </p:cNvPr>
          <p:cNvSpPr>
            <a:spLocks noGrp="1"/>
          </p:cNvSpPr>
          <p:nvPr>
            <p:ph type="body" sz="quarter" idx="10" hasCustomPrompt="1"/>
          </p:nvPr>
        </p:nvSpPr>
        <p:spPr>
          <a:xfrm>
            <a:off x="1026542" y="904554"/>
            <a:ext cx="10308567" cy="348813"/>
          </a:xfrm>
          <a:prstGeom prst="rect">
            <a:avLst/>
          </a:prstGeom>
        </p:spPr>
        <p:txBody>
          <a:bodyPr wrap="square"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a:t>
            </a:r>
          </a:p>
        </p:txBody>
      </p:sp>
      <p:sp>
        <p:nvSpPr>
          <p:cNvPr id="9" name="Text Placeholder 2">
            <a:extLst>
              <a:ext uri="{FF2B5EF4-FFF2-40B4-BE49-F238E27FC236}">
                <a16:creationId xmlns:a16="http://schemas.microsoft.com/office/drawing/2014/main" id="{2B82D234-FB8C-4B55-87DD-166B4FE685C0}"/>
              </a:ext>
            </a:extLst>
          </p:cNvPr>
          <p:cNvSpPr>
            <a:spLocks noGrp="1"/>
          </p:cNvSpPr>
          <p:nvPr>
            <p:ph type="body" sz="quarter" idx="16" hasCustomPrompt="1"/>
          </p:nvPr>
        </p:nvSpPr>
        <p:spPr>
          <a:xfrm>
            <a:off x="1026542" y="1392865"/>
            <a:ext cx="10308567" cy="3272691"/>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RAIDQA01-XXXX: Summary</a:t>
            </a:r>
          </a:p>
          <a:p>
            <a:pPr marL="174625" marR="0" lvl="0" indent="-174625" algn="l" defTabSz="914400" rtl="0" eaLnBrk="1" fontAlgn="base" latinLnBrk="0" hangingPunct="1">
              <a:lnSpc>
                <a:spcPct val="100000"/>
              </a:lnSpc>
              <a:spcBef>
                <a:spcPts val="0"/>
              </a:spcBef>
              <a:spcAft>
                <a:spcPts val="800"/>
              </a:spcAft>
              <a:buClr>
                <a:schemeClr val="bg2"/>
              </a:buClr>
              <a:buSzTx/>
              <a:buFont typeface="Arial" panose="020B0604020202020204" pitchFamily="34" charset="0"/>
              <a:buChar char="•"/>
              <a:tabLst/>
              <a:defRPr/>
            </a:pPr>
            <a:r>
              <a:rPr lang="en-US"/>
              <a:t>RAIDQA01-XXXX: Summary</a:t>
            </a:r>
          </a:p>
          <a:p>
            <a:pPr marL="174625" marR="0" lvl="0" indent="-174625" algn="l" defTabSz="914400" rtl="0" eaLnBrk="1" fontAlgn="base" latinLnBrk="0" hangingPunct="1">
              <a:lnSpc>
                <a:spcPct val="100000"/>
              </a:lnSpc>
              <a:spcBef>
                <a:spcPts val="0"/>
              </a:spcBef>
              <a:spcAft>
                <a:spcPts val="800"/>
              </a:spcAft>
              <a:buClr>
                <a:schemeClr val="bg2"/>
              </a:buClr>
              <a:buSzTx/>
              <a:buFont typeface="Arial" panose="020B0604020202020204" pitchFamily="34" charset="0"/>
              <a:buChar char="•"/>
              <a:tabLst/>
              <a:defRPr/>
            </a:pPr>
            <a:r>
              <a:rPr lang="en-US"/>
              <a:t>RAIDQA01-XXXX: Summary</a:t>
            </a:r>
          </a:p>
          <a:p>
            <a:pPr marL="174625" marR="0" lvl="0" indent="-174625" algn="l" defTabSz="914400" rtl="0" eaLnBrk="1" fontAlgn="base" latinLnBrk="0" hangingPunct="1">
              <a:lnSpc>
                <a:spcPct val="100000"/>
              </a:lnSpc>
              <a:spcBef>
                <a:spcPts val="0"/>
              </a:spcBef>
              <a:spcAft>
                <a:spcPts val="800"/>
              </a:spcAft>
              <a:buClr>
                <a:schemeClr val="bg2"/>
              </a:buClr>
              <a:buSzTx/>
              <a:buFont typeface="Arial" panose="020B0604020202020204" pitchFamily="34" charset="0"/>
              <a:buChar char="•"/>
              <a:tabLst/>
              <a:defRPr/>
            </a:pPr>
            <a:r>
              <a:rPr lang="en-US"/>
              <a:t>RAIDQA01-XXXX: Summary</a:t>
            </a:r>
          </a:p>
          <a:p>
            <a:pPr marL="174625" marR="0" lvl="0" indent="-174625" algn="l" defTabSz="914400" rtl="0" eaLnBrk="1" fontAlgn="base" latinLnBrk="0" hangingPunct="1">
              <a:lnSpc>
                <a:spcPct val="100000"/>
              </a:lnSpc>
              <a:spcBef>
                <a:spcPts val="0"/>
              </a:spcBef>
              <a:spcAft>
                <a:spcPts val="800"/>
              </a:spcAft>
              <a:buClr>
                <a:schemeClr val="bg2"/>
              </a:buClr>
              <a:buSzTx/>
              <a:buFont typeface="Arial" panose="020B0604020202020204" pitchFamily="34" charset="0"/>
              <a:buChar char="•"/>
              <a:tabLst/>
              <a:defRPr/>
            </a:pP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690614643"/>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rtArt Layou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5C26231-A7A6-4242-ABCB-B6A650B928A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3B51A234-D968-764F-A5AC-E511B102A4E6}"/>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0953281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B8861DD3-D5B0-3A41-902C-85DBDF4B0BE3}"/>
              </a:ext>
            </a:extLst>
          </p:cNvPr>
          <p:cNvSpPr>
            <a:spLocks noGrp="1"/>
          </p:cNvSpPr>
          <p:nvPr>
            <p:ph type="chart" sz="quarter" idx="11"/>
          </p:nvPr>
        </p:nvSpPr>
        <p:spPr>
          <a:xfrm>
            <a:off x="384048" y="1499616"/>
            <a:ext cx="11430000" cy="4572000"/>
          </a:xfrm>
          <a:prstGeom prst="rect">
            <a:avLst/>
          </a:prstGeom>
        </p:spPr>
        <p:txBody>
          <a:bodyPr anchor="ctr"/>
          <a:lstStyle>
            <a:lvl1pPr algn="ctr">
              <a:buFontTx/>
              <a:buNone/>
              <a:defRPr/>
            </a:lvl1pPr>
          </a:lstStyle>
          <a:p>
            <a:endParaRPr lang="en-US"/>
          </a:p>
        </p:txBody>
      </p:sp>
      <p:sp>
        <p:nvSpPr>
          <p:cNvPr id="11" name="Title 1">
            <a:extLst>
              <a:ext uri="{FF2B5EF4-FFF2-40B4-BE49-F238E27FC236}">
                <a16:creationId xmlns:a16="http://schemas.microsoft.com/office/drawing/2014/main" id="{E5C26231-A7A6-4242-ABCB-B6A650B928A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3B51A234-D968-764F-A5AC-E511B102A4E6}"/>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83307795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2CC43DE6-E12C-3145-92D3-3EE484216D50}"/>
              </a:ext>
            </a:extLst>
          </p:cNvPr>
          <p:cNvSpPr>
            <a:spLocks noGrp="1"/>
          </p:cNvSpPr>
          <p:nvPr>
            <p:ph type="tbl" sz="quarter" idx="12"/>
          </p:nvPr>
        </p:nvSpPr>
        <p:spPr>
          <a:xfrm>
            <a:off x="390832" y="1499616"/>
            <a:ext cx="11430000" cy="4572000"/>
          </a:xfrm>
          <a:prstGeom prst="rect">
            <a:avLst/>
          </a:prstGeom>
        </p:spPr>
        <p:txBody>
          <a:bodyPr anchor="ctr"/>
          <a:lstStyle>
            <a:lvl1pPr algn="ctr">
              <a:buFontTx/>
              <a:buNone/>
              <a:defRPr/>
            </a:lvl1pPr>
          </a:lstStyle>
          <a:p>
            <a:endParaRPr lang="en-US"/>
          </a:p>
        </p:txBody>
      </p:sp>
      <p:sp>
        <p:nvSpPr>
          <p:cNvPr id="10" name="Title 1">
            <a:extLst>
              <a:ext uri="{FF2B5EF4-FFF2-40B4-BE49-F238E27FC236}">
                <a16:creationId xmlns:a16="http://schemas.microsoft.com/office/drawing/2014/main" id="{BF6E3E50-9F5E-F34C-AF53-1ECEB1E10973}"/>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1" name="Text Placeholder 6">
            <a:extLst>
              <a:ext uri="{FF2B5EF4-FFF2-40B4-BE49-F238E27FC236}">
                <a16:creationId xmlns:a16="http://schemas.microsoft.com/office/drawing/2014/main" id="{B0C3251F-18EA-C649-AEC3-19A956F192E5}"/>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00076142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ed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E3A4626-4644-4A43-A564-F882EFE85D99}"/>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0" name="Text Placeholder 6">
            <a:extLst>
              <a:ext uri="{FF2B5EF4-FFF2-40B4-BE49-F238E27FC236}">
                <a16:creationId xmlns:a16="http://schemas.microsoft.com/office/drawing/2014/main" id="{1E69A4A6-9519-FE4C-9D14-221E800409F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4332537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B8861DD3-D5B0-3A41-902C-85DBDF4B0BE3}"/>
              </a:ext>
            </a:extLst>
          </p:cNvPr>
          <p:cNvSpPr>
            <a:spLocks noGrp="1"/>
          </p:cNvSpPr>
          <p:nvPr>
            <p:ph type="chart" sz="quarter" idx="11"/>
          </p:nvPr>
        </p:nvSpPr>
        <p:spPr>
          <a:xfrm>
            <a:off x="384048" y="1499616"/>
            <a:ext cx="11430000" cy="4572000"/>
          </a:xfrm>
          <a:prstGeom prst="rect">
            <a:avLst/>
          </a:prstGeom>
        </p:spPr>
        <p:txBody>
          <a:bodyPr anchor="ctr"/>
          <a:lstStyle>
            <a:lvl1pPr algn="ctr">
              <a:buFontTx/>
              <a:buNone/>
              <a:defRPr/>
            </a:lvl1pPr>
          </a:lstStyle>
          <a:p>
            <a:endParaRPr lang="en-US"/>
          </a:p>
        </p:txBody>
      </p:sp>
      <p:sp>
        <p:nvSpPr>
          <p:cNvPr id="10" name="Title 1">
            <a:extLst>
              <a:ext uri="{FF2B5EF4-FFF2-40B4-BE49-F238E27FC236}">
                <a16:creationId xmlns:a16="http://schemas.microsoft.com/office/drawing/2014/main" id="{8A255E12-1EE6-B740-AD73-B2093273EA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1" name="Text Placeholder 6">
            <a:extLst>
              <a:ext uri="{FF2B5EF4-FFF2-40B4-BE49-F238E27FC236}">
                <a16:creationId xmlns:a16="http://schemas.microsoft.com/office/drawing/2014/main" id="{629F2000-1870-A947-B583-30BDF6917D2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779981348"/>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B7579-3CF5-C74C-BE17-D40E83601C1D}"/>
              </a:ext>
            </a:extLst>
          </p:cNvPr>
          <p:cNvPicPr>
            <a:picLocks noChangeAspect="1"/>
          </p:cNvPicPr>
          <p:nvPr userDrawn="1"/>
        </p:nvPicPr>
        <p:blipFill>
          <a:blip r:embed="rId3"/>
          <a:stretch>
            <a:fillRect/>
          </a:stretch>
        </p:blipFill>
        <p:spPr>
          <a:xfrm>
            <a:off x="-624605" y="519996"/>
            <a:ext cx="13103997" cy="5102851"/>
          </a:xfrm>
          <a:prstGeom prst="rect">
            <a:avLst/>
          </a:prstGeom>
        </p:spPr>
      </p:pic>
      <p:pic>
        <p:nvPicPr>
          <p:cNvPr id="7" name="Picture 6">
            <a:extLst>
              <a:ext uri="{FF2B5EF4-FFF2-40B4-BE49-F238E27FC236}">
                <a16:creationId xmlns:a16="http://schemas.microsoft.com/office/drawing/2014/main" id="{40AD6381-02E8-014C-B302-6E9D04BC05B7}"/>
              </a:ext>
            </a:extLst>
          </p:cNvPr>
          <p:cNvPicPr>
            <a:picLocks noChangeAspect="1"/>
          </p:cNvPicPr>
          <p:nvPr userDrawn="1"/>
        </p:nvPicPr>
        <p:blipFill>
          <a:blip r:embed="rId4" cstate="screen">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4" name="Text Placeholder 16">
            <a:extLst>
              <a:ext uri="{FF2B5EF4-FFF2-40B4-BE49-F238E27FC236}">
                <a16:creationId xmlns:a16="http://schemas.microsoft.com/office/drawing/2014/main" id="{5DF60730-273E-7F4B-B665-E3797E8AB25A}"/>
              </a:ext>
            </a:extLst>
          </p:cNvPr>
          <p:cNvSpPr>
            <a:spLocks noGrp="1"/>
          </p:cNvSpPr>
          <p:nvPr>
            <p:ph type="body" sz="quarter" idx="10" hasCustomPrompt="1"/>
          </p:nvPr>
        </p:nvSpPr>
        <p:spPr>
          <a:xfrm>
            <a:off x="5193116" y="2805753"/>
            <a:ext cx="6617141" cy="1246495"/>
          </a:xfrm>
          <a:prstGeom prst="rect">
            <a:avLst/>
          </a:prstGeom>
        </p:spPr>
        <p:txBody>
          <a:bodyPr anchor="ctr">
            <a:spAutoFit/>
          </a:bodyPr>
          <a:lstStyle>
            <a:lvl1pPr marL="0" indent="0">
              <a:lnSpc>
                <a:spcPts val="4500"/>
              </a:lnSpc>
              <a:buNone/>
              <a:defRPr sz="3999" b="0">
                <a:solidFill>
                  <a:schemeClr val="bg1"/>
                </a:solidFill>
                <a:latin typeface="+mj-lt"/>
              </a:defRPr>
            </a:lvl1pPr>
            <a:lvl2pPr marL="768178" indent="0">
              <a:buNone/>
              <a:defRPr/>
            </a:lvl2pPr>
            <a:lvl3pPr marL="1377641" indent="0">
              <a:buNone/>
              <a:defRPr/>
            </a:lvl3pPr>
            <a:lvl4pPr marL="1828389" indent="0">
              <a:buNone/>
              <a:defRPr/>
            </a:lvl4pPr>
            <a:lvl5pPr marL="2437851" indent="0">
              <a:buNone/>
              <a:defRPr/>
            </a:lvl5pPr>
          </a:lstStyle>
          <a:p>
            <a:pPr lvl="0"/>
            <a:r>
              <a:rPr lang="en-US"/>
              <a:t>Divider slide title goes here on one or two lines of text</a:t>
            </a:r>
          </a:p>
        </p:txBody>
      </p:sp>
    </p:spTree>
    <p:extLst>
      <p:ext uri="{BB962C8B-B14F-4D97-AF65-F5344CB8AC3E}">
        <p14:creationId xmlns:p14="http://schemas.microsoft.com/office/powerpoint/2010/main" val="260637588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B7579-3CF5-C74C-BE17-D40E83601C1D}"/>
              </a:ext>
            </a:extLst>
          </p:cNvPr>
          <p:cNvPicPr>
            <a:picLocks noChangeAspect="1"/>
          </p:cNvPicPr>
          <p:nvPr userDrawn="1"/>
        </p:nvPicPr>
        <p:blipFill>
          <a:blip r:embed="rId3"/>
          <a:stretch>
            <a:fillRect/>
          </a:stretch>
        </p:blipFill>
        <p:spPr>
          <a:xfrm rot="10800000">
            <a:off x="-526283" y="991945"/>
            <a:ext cx="13103997" cy="5102851"/>
          </a:xfrm>
          <a:prstGeom prst="rect">
            <a:avLst/>
          </a:prstGeom>
        </p:spPr>
      </p:pic>
      <p:pic>
        <p:nvPicPr>
          <p:cNvPr id="7" name="Picture 6">
            <a:extLst>
              <a:ext uri="{FF2B5EF4-FFF2-40B4-BE49-F238E27FC236}">
                <a16:creationId xmlns:a16="http://schemas.microsoft.com/office/drawing/2014/main" id="{40AD6381-02E8-014C-B302-6E9D04BC05B7}"/>
              </a:ext>
            </a:extLst>
          </p:cNvPr>
          <p:cNvPicPr>
            <a:picLocks noChangeAspect="1"/>
          </p:cNvPicPr>
          <p:nvPr userDrawn="1"/>
        </p:nvPicPr>
        <p:blipFill>
          <a:blip r:embed="rId4" cstate="screen">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8317737" y="3071422"/>
            <a:ext cx="3082174" cy="713804"/>
          </a:xfrm>
          <a:prstGeom prst="rect">
            <a:avLst/>
          </a:prstGeom>
        </p:spPr>
      </p:pic>
      <p:sp>
        <p:nvSpPr>
          <p:cNvPr id="4" name="Text Placeholder 16">
            <a:extLst>
              <a:ext uri="{FF2B5EF4-FFF2-40B4-BE49-F238E27FC236}">
                <a16:creationId xmlns:a16="http://schemas.microsoft.com/office/drawing/2014/main" id="{5DF60730-273E-7F4B-B665-E3797E8AB25A}"/>
              </a:ext>
            </a:extLst>
          </p:cNvPr>
          <p:cNvSpPr>
            <a:spLocks noGrp="1"/>
          </p:cNvSpPr>
          <p:nvPr>
            <p:ph type="body" sz="quarter" idx="10" hasCustomPrompt="1"/>
          </p:nvPr>
        </p:nvSpPr>
        <p:spPr>
          <a:xfrm>
            <a:off x="621116" y="2763363"/>
            <a:ext cx="6617141" cy="1246495"/>
          </a:xfrm>
          <a:prstGeom prst="rect">
            <a:avLst/>
          </a:prstGeom>
        </p:spPr>
        <p:txBody>
          <a:bodyPr anchor="ctr">
            <a:spAutoFit/>
          </a:bodyPr>
          <a:lstStyle>
            <a:lvl1pPr marL="0" indent="0">
              <a:lnSpc>
                <a:spcPts val="4500"/>
              </a:lnSpc>
              <a:buNone/>
              <a:defRPr sz="3999" b="0">
                <a:solidFill>
                  <a:schemeClr val="bg1"/>
                </a:solidFill>
                <a:latin typeface="+mj-lt"/>
              </a:defRPr>
            </a:lvl1pPr>
            <a:lvl2pPr marL="768178" indent="0">
              <a:buNone/>
              <a:defRPr/>
            </a:lvl2pPr>
            <a:lvl3pPr marL="1377641" indent="0">
              <a:buNone/>
              <a:defRPr/>
            </a:lvl3pPr>
            <a:lvl4pPr marL="1828389" indent="0">
              <a:buNone/>
              <a:defRPr/>
            </a:lvl4pPr>
            <a:lvl5pPr marL="2437851" indent="0">
              <a:buNone/>
              <a:defRPr/>
            </a:lvl5pPr>
          </a:lstStyle>
          <a:p>
            <a:pPr lvl="0"/>
            <a:r>
              <a:rPr lang="en-US"/>
              <a:t>Divider slide title goes here on one or two lines of text</a:t>
            </a:r>
          </a:p>
        </p:txBody>
      </p:sp>
    </p:spTree>
    <p:extLst>
      <p:ext uri="{BB962C8B-B14F-4D97-AF65-F5344CB8AC3E}">
        <p14:creationId xmlns:p14="http://schemas.microsoft.com/office/powerpoint/2010/main" val="247011800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B7579-3CF5-C74C-BE17-D40E83601C1D}"/>
              </a:ext>
            </a:extLst>
          </p:cNvPr>
          <p:cNvPicPr>
            <a:picLocks noChangeAspect="1"/>
          </p:cNvPicPr>
          <p:nvPr userDrawn="1"/>
        </p:nvPicPr>
        <p:blipFill>
          <a:blip r:embed="rId3"/>
          <a:stretch>
            <a:fillRect/>
          </a:stretch>
        </p:blipFill>
        <p:spPr>
          <a:xfrm>
            <a:off x="-624605" y="519996"/>
            <a:ext cx="13103997" cy="5102851"/>
          </a:xfrm>
          <a:prstGeom prst="rect">
            <a:avLst/>
          </a:prstGeom>
        </p:spPr>
      </p:pic>
      <p:pic>
        <p:nvPicPr>
          <p:cNvPr id="7" name="Picture 6">
            <a:extLst>
              <a:ext uri="{FF2B5EF4-FFF2-40B4-BE49-F238E27FC236}">
                <a16:creationId xmlns:a16="http://schemas.microsoft.com/office/drawing/2014/main" id="{40AD6381-02E8-014C-B302-6E9D04BC05B7}"/>
              </a:ext>
            </a:extLst>
          </p:cNvPr>
          <p:cNvPicPr>
            <a:picLocks noChangeAspect="1"/>
          </p:cNvPicPr>
          <p:nvPr userDrawn="1"/>
        </p:nvPicPr>
        <p:blipFill>
          <a:blip r:embed="rId4" cstate="screen">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392294" y="3071422"/>
            <a:ext cx="3082174" cy="713804"/>
          </a:xfrm>
          <a:prstGeom prst="rect">
            <a:avLst/>
          </a:prstGeom>
        </p:spPr>
      </p:pic>
      <p:sp>
        <p:nvSpPr>
          <p:cNvPr id="6" name="Text Placeholder 16">
            <a:extLst>
              <a:ext uri="{FF2B5EF4-FFF2-40B4-BE49-F238E27FC236}">
                <a16:creationId xmlns:a16="http://schemas.microsoft.com/office/drawing/2014/main" id="{19A7CBD6-C7F8-6144-A3CD-364172A5A5A6}"/>
              </a:ext>
            </a:extLst>
          </p:cNvPr>
          <p:cNvSpPr>
            <a:spLocks noGrp="1"/>
          </p:cNvSpPr>
          <p:nvPr>
            <p:ph type="body" sz="quarter" idx="10" hasCustomPrompt="1"/>
          </p:nvPr>
        </p:nvSpPr>
        <p:spPr>
          <a:xfrm>
            <a:off x="5193116" y="2805753"/>
            <a:ext cx="6617141" cy="1246495"/>
          </a:xfrm>
          <a:prstGeom prst="rect">
            <a:avLst/>
          </a:prstGeom>
        </p:spPr>
        <p:txBody>
          <a:bodyPr anchor="ctr">
            <a:spAutoFit/>
          </a:bodyPr>
          <a:lstStyle>
            <a:lvl1pPr marL="0" indent="0">
              <a:lnSpc>
                <a:spcPts val="4500"/>
              </a:lnSpc>
              <a:buNone/>
              <a:defRPr sz="3999" b="0">
                <a:solidFill>
                  <a:schemeClr val="bg1"/>
                </a:solidFill>
                <a:latin typeface="+mj-lt"/>
              </a:defRPr>
            </a:lvl1pPr>
            <a:lvl2pPr marL="768178" indent="0">
              <a:buNone/>
              <a:defRPr/>
            </a:lvl2pPr>
            <a:lvl3pPr marL="1377641" indent="0">
              <a:buNone/>
              <a:defRPr/>
            </a:lvl3pPr>
            <a:lvl4pPr marL="1828389" indent="0">
              <a:buNone/>
              <a:defRPr/>
            </a:lvl4pPr>
            <a:lvl5pPr marL="2437851" indent="0">
              <a:buNone/>
              <a:defRPr/>
            </a:lvl5pPr>
          </a:lstStyle>
          <a:p>
            <a:pPr lvl="0"/>
            <a:r>
              <a:rPr lang="en-US"/>
              <a:t>Divider slide title goes here on one or two lines of text</a:t>
            </a:r>
          </a:p>
        </p:txBody>
      </p:sp>
    </p:spTree>
    <p:extLst>
      <p:ext uri="{BB962C8B-B14F-4D97-AF65-F5344CB8AC3E}">
        <p14:creationId xmlns:p14="http://schemas.microsoft.com/office/powerpoint/2010/main" val="312533142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B7579-3CF5-C74C-BE17-D40E83601C1D}"/>
              </a:ext>
            </a:extLst>
          </p:cNvPr>
          <p:cNvPicPr>
            <a:picLocks noChangeAspect="1"/>
          </p:cNvPicPr>
          <p:nvPr userDrawn="1"/>
        </p:nvPicPr>
        <p:blipFill>
          <a:blip r:embed="rId3"/>
          <a:stretch>
            <a:fillRect/>
          </a:stretch>
        </p:blipFill>
        <p:spPr>
          <a:xfrm rot="10800000">
            <a:off x="-526283" y="991945"/>
            <a:ext cx="13103997" cy="5102851"/>
          </a:xfrm>
          <a:prstGeom prst="rect">
            <a:avLst/>
          </a:prstGeom>
        </p:spPr>
      </p:pic>
      <p:pic>
        <p:nvPicPr>
          <p:cNvPr id="7" name="Picture 6">
            <a:extLst>
              <a:ext uri="{FF2B5EF4-FFF2-40B4-BE49-F238E27FC236}">
                <a16:creationId xmlns:a16="http://schemas.microsoft.com/office/drawing/2014/main" id="{40AD6381-02E8-014C-B302-6E9D04BC05B7}"/>
              </a:ext>
            </a:extLst>
          </p:cNvPr>
          <p:cNvPicPr>
            <a:picLocks noChangeAspect="1"/>
          </p:cNvPicPr>
          <p:nvPr userDrawn="1"/>
        </p:nvPicPr>
        <p:blipFill>
          <a:blip r:embed="rId4" cstate="screen">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8317737" y="3071422"/>
            <a:ext cx="3082174" cy="713804"/>
          </a:xfrm>
          <a:prstGeom prst="rect">
            <a:avLst/>
          </a:prstGeom>
        </p:spPr>
      </p:pic>
      <p:sp>
        <p:nvSpPr>
          <p:cNvPr id="4" name="Text Placeholder 16">
            <a:extLst>
              <a:ext uri="{FF2B5EF4-FFF2-40B4-BE49-F238E27FC236}">
                <a16:creationId xmlns:a16="http://schemas.microsoft.com/office/drawing/2014/main" id="{5DF60730-273E-7F4B-B665-E3797E8AB25A}"/>
              </a:ext>
            </a:extLst>
          </p:cNvPr>
          <p:cNvSpPr>
            <a:spLocks noGrp="1"/>
          </p:cNvSpPr>
          <p:nvPr>
            <p:ph type="body" sz="quarter" idx="10" hasCustomPrompt="1"/>
          </p:nvPr>
        </p:nvSpPr>
        <p:spPr>
          <a:xfrm>
            <a:off x="621116" y="2763363"/>
            <a:ext cx="6617141" cy="1246495"/>
          </a:xfrm>
          <a:prstGeom prst="rect">
            <a:avLst/>
          </a:prstGeom>
        </p:spPr>
        <p:txBody>
          <a:bodyPr anchor="ctr">
            <a:spAutoFit/>
          </a:bodyPr>
          <a:lstStyle>
            <a:lvl1pPr marL="0" indent="0">
              <a:lnSpc>
                <a:spcPts val="4500"/>
              </a:lnSpc>
              <a:buNone/>
              <a:defRPr sz="3999" b="0">
                <a:solidFill>
                  <a:schemeClr val="bg1"/>
                </a:solidFill>
                <a:latin typeface="+mj-lt"/>
              </a:defRPr>
            </a:lvl1pPr>
            <a:lvl2pPr marL="768178" indent="0">
              <a:buNone/>
              <a:defRPr/>
            </a:lvl2pPr>
            <a:lvl3pPr marL="1377641" indent="0">
              <a:buNone/>
              <a:defRPr/>
            </a:lvl3pPr>
            <a:lvl4pPr marL="1828389" indent="0">
              <a:buNone/>
              <a:defRPr/>
            </a:lvl4pPr>
            <a:lvl5pPr marL="2437851" indent="0">
              <a:buNone/>
              <a:defRPr/>
            </a:lvl5pPr>
          </a:lstStyle>
          <a:p>
            <a:pPr lvl="0"/>
            <a:r>
              <a:rPr lang="en-US"/>
              <a:t>Divider slide title goes here on one or two lines of text</a:t>
            </a:r>
          </a:p>
        </p:txBody>
      </p:sp>
    </p:spTree>
    <p:extLst>
      <p:ext uri="{BB962C8B-B14F-4D97-AF65-F5344CB8AC3E}">
        <p14:creationId xmlns:p14="http://schemas.microsoft.com/office/powerpoint/2010/main" val="330906706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 1">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C2CA989-099C-134E-BFB5-90EC1318A5FA}"/>
              </a:ext>
            </a:extLst>
          </p:cNvPr>
          <p:cNvCxnSpPr>
            <a:cxnSpLocks/>
          </p:cNvCxnSpPr>
          <p:nvPr userDrawn="1"/>
        </p:nvCxnSpPr>
        <p:spPr bwMode="auto">
          <a:xfrm flipH="1">
            <a:off x="890240" y="3525078"/>
            <a:ext cx="3291467" cy="0"/>
          </a:xfrm>
          <a:prstGeom prst="line">
            <a:avLst/>
          </a:prstGeom>
          <a:ln w="25400" cap="rnd">
            <a:solidFill>
              <a:schemeClr val="bg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6" name="Title 17">
            <a:extLst>
              <a:ext uri="{FF2B5EF4-FFF2-40B4-BE49-F238E27FC236}">
                <a16:creationId xmlns:a16="http://schemas.microsoft.com/office/drawing/2014/main" id="{1A4FB5F1-C8E2-AB4A-A5DC-266ADA050040}"/>
              </a:ext>
            </a:extLst>
          </p:cNvPr>
          <p:cNvSpPr>
            <a:spLocks noGrp="1"/>
          </p:cNvSpPr>
          <p:nvPr>
            <p:ph type="title" hasCustomPrompt="1"/>
          </p:nvPr>
        </p:nvSpPr>
        <p:spPr>
          <a:xfrm>
            <a:off x="3860888" y="1283161"/>
            <a:ext cx="4470224" cy="675826"/>
          </a:xfrm>
          <a:prstGeom prst="rect">
            <a:avLst/>
          </a:prstGeom>
        </p:spPr>
        <p:txBody>
          <a:bodyPr anchor="ctr">
            <a:spAutoFit/>
          </a:bodyPr>
          <a:lstStyle>
            <a:lvl1pPr algn="ctr">
              <a:lnSpc>
                <a:spcPts val="4999"/>
              </a:lnSpc>
              <a:defRPr sz="4000" b="1" spc="600">
                <a:solidFill>
                  <a:schemeClr val="bg1"/>
                </a:solidFill>
                <a:latin typeface="+mj-lt"/>
              </a:defRPr>
            </a:lvl1pPr>
          </a:lstStyle>
          <a:p>
            <a:r>
              <a:rPr lang="en-US"/>
              <a:t>THANK YOU</a:t>
            </a:r>
          </a:p>
        </p:txBody>
      </p:sp>
      <p:cxnSp>
        <p:nvCxnSpPr>
          <p:cNvPr id="14" name="Straight Connector 13">
            <a:extLst>
              <a:ext uri="{FF2B5EF4-FFF2-40B4-BE49-F238E27FC236}">
                <a16:creationId xmlns:a16="http://schemas.microsoft.com/office/drawing/2014/main" id="{14284D9F-9924-CE4F-A5BF-7F7677B05C0D}"/>
              </a:ext>
            </a:extLst>
          </p:cNvPr>
          <p:cNvCxnSpPr>
            <a:cxnSpLocks/>
          </p:cNvCxnSpPr>
          <p:nvPr userDrawn="1"/>
        </p:nvCxnSpPr>
        <p:spPr bwMode="auto">
          <a:xfrm flipH="1">
            <a:off x="8027021" y="3525078"/>
            <a:ext cx="3291467" cy="0"/>
          </a:xfrm>
          <a:prstGeom prst="line">
            <a:avLst/>
          </a:prstGeom>
          <a:ln w="25400" cap="rnd">
            <a:solidFill>
              <a:schemeClr val="bg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pic>
        <p:nvPicPr>
          <p:cNvPr id="12" name="Picture 11">
            <a:extLst>
              <a:ext uri="{FF2B5EF4-FFF2-40B4-BE49-F238E27FC236}">
                <a16:creationId xmlns:a16="http://schemas.microsoft.com/office/drawing/2014/main" id="{AFA4EA84-A401-924F-BA21-C1D37FD9AE4C}"/>
              </a:ext>
            </a:extLst>
          </p:cNvPr>
          <p:cNvPicPr>
            <a:picLocks noChangeAspect="1"/>
          </p:cNvPicPr>
          <p:nvPr userDrawn="1"/>
        </p:nvPicPr>
        <p:blipFill>
          <a:blip r:embed="rId3"/>
          <a:stretch>
            <a:fillRect/>
          </a:stretch>
        </p:blipFill>
        <p:spPr>
          <a:xfrm>
            <a:off x="4543291" y="3858367"/>
            <a:ext cx="3105419" cy="236154"/>
          </a:xfrm>
          <a:prstGeom prst="rect">
            <a:avLst/>
          </a:prstGeom>
        </p:spPr>
      </p:pic>
      <p:pic>
        <p:nvPicPr>
          <p:cNvPr id="13" name="Picture 12" descr="Logo&#10;&#10;Description automatically generated">
            <a:extLst>
              <a:ext uri="{FF2B5EF4-FFF2-40B4-BE49-F238E27FC236}">
                <a16:creationId xmlns:a16="http://schemas.microsoft.com/office/drawing/2014/main" id="{861D96D8-26F4-9343-9228-21F9741ADB1B}"/>
              </a:ext>
            </a:extLst>
          </p:cNvPr>
          <p:cNvPicPr>
            <a:picLocks noChangeAspect="1"/>
          </p:cNvPicPr>
          <p:nvPr userDrawn="1"/>
        </p:nvPicPr>
        <p:blipFill>
          <a:blip r:embed="rId4"/>
          <a:stretch>
            <a:fillRect/>
          </a:stretch>
        </p:blipFill>
        <p:spPr>
          <a:xfrm>
            <a:off x="4177471" y="2615386"/>
            <a:ext cx="3837058" cy="1304600"/>
          </a:xfrm>
          <a:prstGeom prst="rect">
            <a:avLst/>
          </a:prstGeom>
        </p:spPr>
      </p:pic>
      <p:sp>
        <p:nvSpPr>
          <p:cNvPr id="15" name="Text Box 16">
            <a:extLst>
              <a:ext uri="{FF2B5EF4-FFF2-40B4-BE49-F238E27FC236}">
                <a16:creationId xmlns:a16="http://schemas.microsoft.com/office/drawing/2014/main" id="{F176583E-7ACB-4D40-9935-67CA2C42B23F}"/>
              </a:ext>
            </a:extLst>
          </p:cNvPr>
          <p:cNvSpPr txBox="1">
            <a:spLocks noChangeArrowheads="1"/>
          </p:cNvSpPr>
          <p:nvPr userDrawn="1"/>
        </p:nvSpPr>
        <p:spPr bwMode="auto">
          <a:xfrm>
            <a:off x="5502744" y="5810611"/>
            <a:ext cx="2262671" cy="276999"/>
          </a:xfrm>
          <a:prstGeom prst="rect">
            <a:avLst/>
          </a:prstGeom>
          <a:noFill/>
          <a:ln w="9525">
            <a:noFill/>
            <a:miter lim="800000"/>
            <a:headEnd/>
            <a:tailEnd/>
          </a:ln>
        </p:spPr>
        <p:txBody>
          <a:bodyPr wrap="none" anchor="b">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200" b="0" i="0" u="none" spc="20" baseline="0" err="1">
                <a:solidFill>
                  <a:schemeClr val="bg1"/>
                </a:solidFill>
                <a:latin typeface="+mj-lt"/>
                <a:cs typeface="Arial"/>
                <a:hlinkClick r:id="rId5">
                  <a:extLst>
                    <a:ext uri="{A12FA001-AC4F-418D-AE19-62706E023703}">
                      <ahyp:hlinkClr xmlns:ahyp="http://schemas.microsoft.com/office/drawing/2018/hyperlinkcolor" val="tx"/>
                    </a:ext>
                  </a:extLst>
                </a:hlinkClick>
              </a:rPr>
              <a:t>www.rockwellautomation.com</a:t>
            </a:r>
            <a:endParaRPr lang="en-US" sz="1333" b="0" i="0" u="none" spc="20" baseline="0">
              <a:solidFill>
                <a:schemeClr val="bg1"/>
              </a:solidFill>
              <a:latin typeface="+mj-lt"/>
              <a:cs typeface="Arial"/>
            </a:endParaRPr>
          </a:p>
        </p:txBody>
      </p:sp>
      <p:pic>
        <p:nvPicPr>
          <p:cNvPr id="9" name="Picture 8">
            <a:hlinkClick r:id="rId6" tooltip="Click to visit"/>
            <a:extLst>
              <a:ext uri="{FF2B5EF4-FFF2-40B4-BE49-F238E27FC236}">
                <a16:creationId xmlns:a16="http://schemas.microsoft.com/office/drawing/2014/main" id="{CD938F81-4E46-4649-A16C-7559F71922F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19020" t="23374" r="66344" b="22487"/>
          <a:stretch/>
        </p:blipFill>
        <p:spPr>
          <a:xfrm>
            <a:off x="4363643" y="5810611"/>
            <a:ext cx="275129" cy="347428"/>
          </a:xfrm>
          <a:prstGeom prst="rect">
            <a:avLst/>
          </a:prstGeom>
        </p:spPr>
      </p:pic>
      <p:pic>
        <p:nvPicPr>
          <p:cNvPr id="17" name="Picture 16">
            <a:hlinkClick r:id="rId8" tooltip="Click to visit"/>
            <a:extLst>
              <a:ext uri="{FF2B5EF4-FFF2-40B4-BE49-F238E27FC236}">
                <a16:creationId xmlns:a16="http://schemas.microsoft.com/office/drawing/2014/main" id="{273FA80B-4B51-8941-BFD1-751F35A7331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33613" t="23374" r="51751" b="22487"/>
          <a:stretch/>
        </p:blipFill>
        <p:spPr>
          <a:xfrm>
            <a:off x="4633859" y="5810611"/>
            <a:ext cx="275129" cy="347428"/>
          </a:xfrm>
          <a:prstGeom prst="rect">
            <a:avLst/>
          </a:prstGeom>
        </p:spPr>
      </p:pic>
      <p:pic>
        <p:nvPicPr>
          <p:cNvPr id="18" name="Picture 17">
            <a:hlinkClick r:id="rId9" tooltip="Click to visit"/>
            <a:extLst>
              <a:ext uri="{FF2B5EF4-FFF2-40B4-BE49-F238E27FC236}">
                <a16:creationId xmlns:a16="http://schemas.microsoft.com/office/drawing/2014/main" id="{EDFDD273-602F-6544-A4D7-7EDE3CEF2BB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48876" t="23374" r="36706" b="22487"/>
          <a:stretch/>
        </p:blipFill>
        <p:spPr>
          <a:xfrm>
            <a:off x="4908179" y="5810611"/>
            <a:ext cx="271025" cy="347428"/>
          </a:xfrm>
          <a:prstGeom prst="rect">
            <a:avLst/>
          </a:prstGeom>
        </p:spPr>
      </p:pic>
      <p:pic>
        <p:nvPicPr>
          <p:cNvPr id="19" name="Picture 18">
            <a:hlinkClick r:id="rId10" tooltip="Click to visit"/>
            <a:extLst>
              <a:ext uri="{FF2B5EF4-FFF2-40B4-BE49-F238E27FC236}">
                <a16:creationId xmlns:a16="http://schemas.microsoft.com/office/drawing/2014/main" id="{0637939D-BC38-AE47-81C5-1DFE80A157F4}"/>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64053" t="23374" r="21311" b="22487"/>
          <a:stretch/>
        </p:blipFill>
        <p:spPr>
          <a:xfrm>
            <a:off x="5190507" y="5810611"/>
            <a:ext cx="275129" cy="347428"/>
          </a:xfrm>
          <a:prstGeom prst="rect">
            <a:avLst/>
          </a:prstGeom>
        </p:spPr>
      </p:pic>
    </p:spTree>
    <p:extLst>
      <p:ext uri="{BB962C8B-B14F-4D97-AF65-F5344CB8AC3E}">
        <p14:creationId xmlns:p14="http://schemas.microsoft.com/office/powerpoint/2010/main" val="215807753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orie descri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461024"/>
          </a:xfrm>
          <a:prstGeom prst="rect">
            <a:avLst/>
          </a:prstGeom>
        </p:spPr>
        <p:txBody>
          <a:bodyPr anchor="t">
            <a:spAutoFit/>
          </a:bodyPr>
          <a:lstStyle>
            <a:lvl1pPr>
              <a:lnSpc>
                <a:spcPts val="3300"/>
              </a:lnSpc>
              <a:defRPr sz="2000">
                <a:solidFill>
                  <a:srgbClr val="003E7E"/>
                </a:solidFill>
                <a:latin typeface="+mn-lt"/>
              </a:defRPr>
            </a:lvl1pPr>
          </a:lstStyle>
          <a:p>
            <a:r>
              <a:rPr lang="en-US"/>
              <a:t>RAIDQA01-XXXX: Summary</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content</a:t>
            </a:r>
          </a:p>
        </p:txBody>
      </p:sp>
    </p:spTree>
    <p:extLst>
      <p:ext uri="{BB962C8B-B14F-4D97-AF65-F5344CB8AC3E}">
        <p14:creationId xmlns:p14="http://schemas.microsoft.com/office/powerpoint/2010/main" val="2093456358"/>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F3076FA-15D3-964B-A292-60E014516E96}"/>
              </a:ext>
            </a:extLst>
          </p:cNvPr>
          <p:cNvCxnSpPr>
            <a:cxnSpLocks/>
          </p:cNvCxnSpPr>
          <p:nvPr userDrawn="1"/>
        </p:nvCxnSpPr>
        <p:spPr bwMode="auto">
          <a:xfrm>
            <a:off x="7776116" y="4201339"/>
            <a:ext cx="1" cy="1809730"/>
          </a:xfrm>
          <a:prstGeom prst="line">
            <a:avLst/>
          </a:prstGeom>
          <a:ln w="25400" cap="rnd">
            <a:solidFill>
              <a:schemeClr val="bg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6" name="Title 17">
            <a:extLst>
              <a:ext uri="{FF2B5EF4-FFF2-40B4-BE49-F238E27FC236}">
                <a16:creationId xmlns:a16="http://schemas.microsoft.com/office/drawing/2014/main" id="{6D7C73B9-BDCA-C044-A297-3B4034B3ED12}"/>
              </a:ext>
            </a:extLst>
          </p:cNvPr>
          <p:cNvSpPr>
            <a:spLocks noGrp="1"/>
          </p:cNvSpPr>
          <p:nvPr>
            <p:ph type="title" hasCustomPrompt="1"/>
          </p:nvPr>
        </p:nvSpPr>
        <p:spPr>
          <a:xfrm>
            <a:off x="2947712" y="4496852"/>
            <a:ext cx="4470224" cy="733534"/>
          </a:xfrm>
          <a:prstGeom prst="rect">
            <a:avLst/>
          </a:prstGeom>
        </p:spPr>
        <p:txBody>
          <a:bodyPr anchor="ctr">
            <a:spAutoFit/>
          </a:bodyPr>
          <a:lstStyle>
            <a:lvl1pPr algn="r">
              <a:lnSpc>
                <a:spcPts val="4999"/>
              </a:lnSpc>
              <a:defRPr sz="4999" b="1">
                <a:solidFill>
                  <a:schemeClr val="bg1"/>
                </a:solidFill>
                <a:latin typeface="+mj-lt"/>
              </a:defRPr>
            </a:lvl1pPr>
          </a:lstStyle>
          <a:p>
            <a:r>
              <a:rPr lang="en-US"/>
              <a:t>Thank you</a:t>
            </a:r>
          </a:p>
        </p:txBody>
      </p:sp>
      <p:sp>
        <p:nvSpPr>
          <p:cNvPr id="19" name="Text Box 16">
            <a:extLst>
              <a:ext uri="{FF2B5EF4-FFF2-40B4-BE49-F238E27FC236}">
                <a16:creationId xmlns:a16="http://schemas.microsoft.com/office/drawing/2014/main" id="{70E31068-15C4-0349-A6BE-C6F7923F2E94}"/>
              </a:ext>
            </a:extLst>
          </p:cNvPr>
          <p:cNvSpPr txBox="1">
            <a:spLocks noChangeArrowheads="1"/>
          </p:cNvSpPr>
          <p:nvPr userDrawn="1"/>
        </p:nvSpPr>
        <p:spPr bwMode="auto">
          <a:xfrm>
            <a:off x="5154786" y="5759867"/>
            <a:ext cx="2262671" cy="276999"/>
          </a:xfrm>
          <a:prstGeom prst="rect">
            <a:avLst/>
          </a:prstGeom>
          <a:noFill/>
          <a:ln w="9525">
            <a:noFill/>
            <a:miter lim="800000"/>
            <a:headEnd/>
            <a:tailEnd/>
          </a:ln>
        </p:spPr>
        <p:txBody>
          <a:bodyPr wrap="none" anchor="b">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200" b="0" i="0" u="none" spc="20" baseline="0" err="1">
                <a:solidFill>
                  <a:schemeClr val="bg1"/>
                </a:solidFill>
                <a:latin typeface="+mj-lt"/>
                <a:cs typeface="Arial"/>
                <a:hlinkClick r:id="rId3">
                  <a:extLst>
                    <a:ext uri="{A12FA001-AC4F-418D-AE19-62706E023703}">
                      <ahyp:hlinkClr xmlns:ahyp="http://schemas.microsoft.com/office/drawing/2018/hyperlinkcolor" val="tx"/>
                    </a:ext>
                  </a:extLst>
                </a:hlinkClick>
              </a:rPr>
              <a:t>www.rockwellautomation.com</a:t>
            </a:r>
            <a:endParaRPr lang="en-US" sz="1333" b="0" i="0" u="none" spc="20" baseline="0">
              <a:solidFill>
                <a:schemeClr val="bg1"/>
              </a:solidFill>
              <a:latin typeface="+mj-lt"/>
              <a:cs typeface="Arial"/>
            </a:endParaRPr>
          </a:p>
        </p:txBody>
      </p:sp>
      <p:grpSp>
        <p:nvGrpSpPr>
          <p:cNvPr id="2" name="Group 1">
            <a:extLst>
              <a:ext uri="{FF2B5EF4-FFF2-40B4-BE49-F238E27FC236}">
                <a16:creationId xmlns:a16="http://schemas.microsoft.com/office/drawing/2014/main" id="{E75845BC-E95C-7646-9572-D20ED6C2C665}"/>
              </a:ext>
            </a:extLst>
          </p:cNvPr>
          <p:cNvGrpSpPr/>
          <p:nvPr userDrawn="1"/>
        </p:nvGrpSpPr>
        <p:grpSpPr>
          <a:xfrm>
            <a:off x="7962929" y="4411041"/>
            <a:ext cx="2835885" cy="1138737"/>
            <a:chOff x="7776116" y="2316770"/>
            <a:chExt cx="2835885" cy="1138737"/>
          </a:xfrm>
        </p:grpSpPr>
        <p:pic>
          <p:nvPicPr>
            <p:cNvPr id="10" name="Picture 9">
              <a:extLst>
                <a:ext uri="{FF2B5EF4-FFF2-40B4-BE49-F238E27FC236}">
                  <a16:creationId xmlns:a16="http://schemas.microsoft.com/office/drawing/2014/main" id="{1C054228-18F9-E643-A130-529B7F2E4E32}"/>
                </a:ext>
              </a:extLst>
            </p:cNvPr>
            <p:cNvPicPr>
              <a:picLocks noChangeAspect="1"/>
            </p:cNvPicPr>
            <p:nvPr userDrawn="1"/>
          </p:nvPicPr>
          <p:blipFill>
            <a:blip r:embed="rId4"/>
            <a:stretch>
              <a:fillRect/>
            </a:stretch>
          </p:blipFill>
          <p:spPr>
            <a:xfrm>
              <a:off x="8046486" y="3280971"/>
              <a:ext cx="2295144" cy="174536"/>
            </a:xfrm>
            <a:prstGeom prst="rect">
              <a:avLst/>
            </a:prstGeom>
          </p:spPr>
        </p:pic>
        <p:pic>
          <p:nvPicPr>
            <p:cNvPr id="11" name="Picture 10" descr="Logo&#10;&#10;Description automatically generated">
              <a:extLst>
                <a:ext uri="{FF2B5EF4-FFF2-40B4-BE49-F238E27FC236}">
                  <a16:creationId xmlns:a16="http://schemas.microsoft.com/office/drawing/2014/main" id="{3A648432-397F-144A-ACDC-1E95AF97467E}"/>
                </a:ext>
              </a:extLst>
            </p:cNvPr>
            <p:cNvPicPr>
              <a:picLocks noChangeAspect="1"/>
            </p:cNvPicPr>
            <p:nvPr userDrawn="1"/>
          </p:nvPicPr>
          <p:blipFill>
            <a:blip r:embed="rId5"/>
            <a:stretch>
              <a:fillRect/>
            </a:stretch>
          </p:blipFill>
          <p:spPr>
            <a:xfrm>
              <a:off x="7776116" y="2316770"/>
              <a:ext cx="2835885" cy="964201"/>
            </a:xfrm>
            <a:prstGeom prst="rect">
              <a:avLst/>
            </a:prstGeom>
          </p:spPr>
        </p:pic>
      </p:grpSp>
      <p:pic>
        <p:nvPicPr>
          <p:cNvPr id="12" name="Picture 11">
            <a:hlinkClick r:id="rId6" tooltip="Click to visit"/>
            <a:extLst>
              <a:ext uri="{FF2B5EF4-FFF2-40B4-BE49-F238E27FC236}">
                <a16:creationId xmlns:a16="http://schemas.microsoft.com/office/drawing/2014/main" id="{00090136-A653-E144-B829-A9BD6E30774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19020" t="23374" r="66344" b="22487"/>
          <a:stretch/>
        </p:blipFill>
        <p:spPr>
          <a:xfrm>
            <a:off x="6232885" y="5403295"/>
            <a:ext cx="275129" cy="347428"/>
          </a:xfrm>
          <a:prstGeom prst="rect">
            <a:avLst/>
          </a:prstGeom>
        </p:spPr>
      </p:pic>
      <p:pic>
        <p:nvPicPr>
          <p:cNvPr id="13" name="Picture 12">
            <a:hlinkClick r:id="rId8" tooltip="Click to visit"/>
            <a:extLst>
              <a:ext uri="{FF2B5EF4-FFF2-40B4-BE49-F238E27FC236}">
                <a16:creationId xmlns:a16="http://schemas.microsoft.com/office/drawing/2014/main" id="{2F1C9952-C2B0-5445-A172-E23488B6CAC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33613" t="23374" r="51751" b="22487"/>
          <a:stretch/>
        </p:blipFill>
        <p:spPr>
          <a:xfrm>
            <a:off x="6503101" y="5403295"/>
            <a:ext cx="275129" cy="347428"/>
          </a:xfrm>
          <a:prstGeom prst="rect">
            <a:avLst/>
          </a:prstGeom>
        </p:spPr>
      </p:pic>
      <p:pic>
        <p:nvPicPr>
          <p:cNvPr id="14" name="Picture 13">
            <a:hlinkClick r:id="rId9" tooltip="Click to visit"/>
            <a:extLst>
              <a:ext uri="{FF2B5EF4-FFF2-40B4-BE49-F238E27FC236}">
                <a16:creationId xmlns:a16="http://schemas.microsoft.com/office/drawing/2014/main" id="{BAD4E952-CA6D-9C46-8BF8-AF2B954E600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48876" t="23374" r="36706" b="22487"/>
          <a:stretch/>
        </p:blipFill>
        <p:spPr>
          <a:xfrm>
            <a:off x="6777421" y="5403295"/>
            <a:ext cx="271025" cy="347428"/>
          </a:xfrm>
          <a:prstGeom prst="rect">
            <a:avLst/>
          </a:prstGeom>
        </p:spPr>
      </p:pic>
      <p:pic>
        <p:nvPicPr>
          <p:cNvPr id="17" name="Picture 16">
            <a:hlinkClick r:id="rId10" tooltip="Click to visit"/>
            <a:extLst>
              <a:ext uri="{FF2B5EF4-FFF2-40B4-BE49-F238E27FC236}">
                <a16:creationId xmlns:a16="http://schemas.microsoft.com/office/drawing/2014/main" id="{905C0830-47C7-6544-9473-E4ADD5C053D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64053" t="23374" r="21311" b="22487"/>
          <a:stretch/>
        </p:blipFill>
        <p:spPr>
          <a:xfrm>
            <a:off x="7059749" y="5403295"/>
            <a:ext cx="275129" cy="347428"/>
          </a:xfrm>
          <a:prstGeom prst="rect">
            <a:avLst/>
          </a:prstGeom>
        </p:spPr>
      </p:pic>
    </p:spTree>
    <p:extLst>
      <p:ext uri="{BB962C8B-B14F-4D97-AF65-F5344CB8AC3E}">
        <p14:creationId xmlns:p14="http://schemas.microsoft.com/office/powerpoint/2010/main" val="233602746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torie descri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461024"/>
          </a:xfrm>
          <a:prstGeom prst="rect">
            <a:avLst/>
          </a:prstGeom>
        </p:spPr>
        <p:txBody>
          <a:bodyPr anchor="t">
            <a:spAutoFit/>
          </a:bodyPr>
          <a:lstStyle>
            <a:lvl1pPr>
              <a:lnSpc>
                <a:spcPts val="3300"/>
              </a:lnSpc>
              <a:defRPr sz="2000">
                <a:solidFill>
                  <a:srgbClr val="003E7E"/>
                </a:solidFill>
                <a:latin typeface="+mn-lt"/>
              </a:defRPr>
            </a:lvl1pPr>
          </a:lstStyle>
          <a:p>
            <a:r>
              <a:rPr lang="en-US"/>
              <a:t>RAIDQA01-XXXX: Summary</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content</a:t>
            </a:r>
          </a:p>
        </p:txBody>
      </p:sp>
    </p:spTree>
    <p:extLst>
      <p:ext uri="{BB962C8B-B14F-4D97-AF65-F5344CB8AC3E}">
        <p14:creationId xmlns:p14="http://schemas.microsoft.com/office/powerpoint/2010/main" val="223988731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520047" y="442562"/>
            <a:ext cx="6285854" cy="707886"/>
          </a:xfrm>
          <a:prstGeom prst="rect">
            <a:avLst/>
          </a:prstGeom>
        </p:spPr>
        <p:txBody>
          <a:bodyPr wrap="square">
            <a:spAutoFit/>
          </a:bodyPr>
          <a:lstStyle/>
          <a:p>
            <a:pPr defTabSz="457109"/>
            <a:r>
              <a:rPr lang="en-US" sz="4000" b="1" spc="0">
                <a:solidFill>
                  <a:schemeClr val="tx1"/>
                </a:solidFill>
                <a:latin typeface="+mn-lt"/>
              </a:rPr>
              <a:t>Table of contents</a:t>
            </a:r>
          </a:p>
        </p:txBody>
      </p:sp>
      <p:sp>
        <p:nvSpPr>
          <p:cNvPr id="4" name="Text Placeholder 3">
            <a:extLst>
              <a:ext uri="{FF2B5EF4-FFF2-40B4-BE49-F238E27FC236}">
                <a16:creationId xmlns:a16="http://schemas.microsoft.com/office/drawing/2014/main" id="{89B65F05-D2EB-3744-89C3-2399D7876B7B}"/>
              </a:ext>
            </a:extLst>
          </p:cNvPr>
          <p:cNvSpPr>
            <a:spLocks noGrp="1"/>
          </p:cNvSpPr>
          <p:nvPr>
            <p:ph type="body" sz="quarter" idx="10"/>
          </p:nvPr>
        </p:nvSpPr>
        <p:spPr>
          <a:xfrm>
            <a:off x="560070" y="1243013"/>
            <a:ext cx="11064240" cy="1618392"/>
          </a:xfrm>
          <a:prstGeom prst="rect">
            <a:avLst/>
          </a:prstGeom>
        </p:spPr>
        <p:txBody>
          <a:bodyPr wrap="square">
            <a:spAutoFit/>
          </a:bodyPr>
          <a:lstStyle>
            <a:lvl1pPr marL="228600" indent="-228600">
              <a:lnSpc>
                <a:spcPct val="150000"/>
              </a:lnSpc>
              <a:buClr>
                <a:schemeClr val="bg2"/>
              </a:buClr>
              <a:buFont typeface="+mj-lt"/>
              <a:buAutoNum type="arabicPeriod"/>
              <a:tabLst/>
              <a:defRPr b="1">
                <a:solidFill>
                  <a:schemeClr val="bg2"/>
                </a:solidFill>
              </a:defRPr>
            </a:lvl1pPr>
            <a:lvl2pPr>
              <a:buFont typeface="+mj-lt"/>
              <a:buAutoNum type="arabicPeriod"/>
              <a:defRPr>
                <a:solidFill>
                  <a:schemeClr val="bg2"/>
                </a:solidFill>
              </a:defRPr>
            </a:lvl2pPr>
            <a:lvl3pPr>
              <a:buFont typeface="+mj-lt"/>
              <a:buAutoNum type="arabicPeriod"/>
              <a:defRPr>
                <a:solidFill>
                  <a:schemeClr val="bg2"/>
                </a:solidFill>
              </a:defRPr>
            </a:lvl3pPr>
            <a:lvl4pPr>
              <a:buFont typeface="+mj-lt"/>
              <a:buAutoNum type="arabicPeriod"/>
              <a:defRPr>
                <a:solidFill>
                  <a:schemeClr val="bg2"/>
                </a:solidFill>
              </a:defRPr>
            </a:lvl4pPr>
            <a:lvl5pPr>
              <a:buFont typeface="+mj-lt"/>
              <a:buAutoNum type="arabicPeriod"/>
              <a:defRPr>
                <a:solidFill>
                  <a:schemeClr val="bg2"/>
                </a:solidFill>
              </a:defRPr>
            </a:lvl5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269825226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C">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8E4B4C-1AEB-3445-BA66-438A51FB375A}"/>
              </a:ext>
            </a:extLst>
          </p:cNvPr>
          <p:cNvSpPr>
            <a:spLocks noGrp="1" noChangeAspect="1"/>
          </p:cNvSpPr>
          <p:nvPr>
            <p:ph type="pic" sz="quarter" idx="16"/>
          </p:nvPr>
        </p:nvSpPr>
        <p:spPr>
          <a:xfrm>
            <a:off x="8379397" y="5542"/>
            <a:ext cx="3818145" cy="6850916"/>
          </a:xfrm>
          <a:custGeom>
            <a:avLst/>
            <a:gdLst>
              <a:gd name="connsiteX0" fmla="*/ 1149350 w 3812603"/>
              <a:gd name="connsiteY0" fmla="*/ 0 h 6858000"/>
              <a:gd name="connsiteX1" fmla="*/ 3812603 w 3812603"/>
              <a:gd name="connsiteY1" fmla="*/ 0 h 6858000"/>
              <a:gd name="connsiteX2" fmla="*/ 3812603 w 3812603"/>
              <a:gd name="connsiteY2" fmla="*/ 6858000 h 6858000"/>
              <a:gd name="connsiteX3" fmla="*/ 638874 w 3812603"/>
              <a:gd name="connsiteY3" fmla="*/ 6846888 h 6858000"/>
              <a:gd name="connsiteX4" fmla="*/ 153289 w 3812603"/>
              <a:gd name="connsiteY4" fmla="*/ 6361367 h 6858000"/>
              <a:gd name="connsiteX5" fmla="*/ 0 w 3812603"/>
              <a:gd name="connsiteY5" fmla="*/ 6289231 h 6858000"/>
              <a:gd name="connsiteX6" fmla="*/ 0 w 3812603"/>
              <a:gd name="connsiteY6" fmla="*/ 1454150 h 6858000"/>
              <a:gd name="connsiteX7" fmla="*/ 106871 w 3812603"/>
              <a:gd name="connsiteY7" fmla="*/ 1173099 h 6858000"/>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2603"/>
              <a:gd name="connsiteY0" fmla="*/ 0 h 6856458"/>
              <a:gd name="connsiteX1" fmla="*/ 3812603 w 3812603"/>
              <a:gd name="connsiteY1" fmla="*/ 0 h 6856458"/>
              <a:gd name="connsiteX2" fmla="*/ 3812603 w 3812603"/>
              <a:gd name="connsiteY2" fmla="*/ 6856458 h 6856458"/>
              <a:gd name="connsiteX3" fmla="*/ 638874 w 3812603"/>
              <a:gd name="connsiteY3" fmla="*/ 6846888 h 6856458"/>
              <a:gd name="connsiteX4" fmla="*/ 153289 w 3812603"/>
              <a:gd name="connsiteY4" fmla="*/ 6361367 h 6856458"/>
              <a:gd name="connsiteX5" fmla="*/ 0 w 3812603"/>
              <a:gd name="connsiteY5" fmla="*/ 6289231 h 6856458"/>
              <a:gd name="connsiteX6" fmla="*/ 0 w 3812603"/>
              <a:gd name="connsiteY6" fmla="*/ 1454150 h 6856458"/>
              <a:gd name="connsiteX7" fmla="*/ 106871 w 3812603"/>
              <a:gd name="connsiteY7" fmla="*/ 1173099 h 6856458"/>
              <a:gd name="connsiteX8" fmla="*/ 1149350 w 3812603"/>
              <a:gd name="connsiteY8" fmla="*/ 0 h 6856458"/>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8145"/>
              <a:gd name="connsiteY0" fmla="*/ 0 h 6856458"/>
              <a:gd name="connsiteX1" fmla="*/ 3812603 w 3818145"/>
              <a:gd name="connsiteY1" fmla="*/ 0 h 6856458"/>
              <a:gd name="connsiteX2" fmla="*/ 3818145 w 3818145"/>
              <a:gd name="connsiteY2" fmla="*/ 6856458 h 6856458"/>
              <a:gd name="connsiteX3" fmla="*/ 638874 w 3818145"/>
              <a:gd name="connsiteY3" fmla="*/ 6846888 h 6856458"/>
              <a:gd name="connsiteX4" fmla="*/ 153289 w 3818145"/>
              <a:gd name="connsiteY4" fmla="*/ 6361367 h 6856458"/>
              <a:gd name="connsiteX5" fmla="*/ 0 w 3818145"/>
              <a:gd name="connsiteY5" fmla="*/ 6289231 h 6856458"/>
              <a:gd name="connsiteX6" fmla="*/ 0 w 3818145"/>
              <a:gd name="connsiteY6" fmla="*/ 1454150 h 6856458"/>
              <a:gd name="connsiteX7" fmla="*/ 106871 w 3818145"/>
              <a:gd name="connsiteY7" fmla="*/ 1173099 h 6856458"/>
              <a:gd name="connsiteX8" fmla="*/ 1149350 w 3818145"/>
              <a:gd name="connsiteY8" fmla="*/ 0 h 6856458"/>
              <a:gd name="connsiteX0" fmla="*/ 1149350 w 3818145"/>
              <a:gd name="connsiteY0" fmla="*/ 0 h 6850916"/>
              <a:gd name="connsiteX1" fmla="*/ 3812603 w 3818145"/>
              <a:gd name="connsiteY1" fmla="*/ 0 h 6850916"/>
              <a:gd name="connsiteX2" fmla="*/ 3818145 w 3818145"/>
              <a:gd name="connsiteY2" fmla="*/ 6850916 h 6850916"/>
              <a:gd name="connsiteX3" fmla="*/ 638874 w 3818145"/>
              <a:gd name="connsiteY3" fmla="*/ 6846888 h 6850916"/>
              <a:gd name="connsiteX4" fmla="*/ 153289 w 3818145"/>
              <a:gd name="connsiteY4" fmla="*/ 6361367 h 6850916"/>
              <a:gd name="connsiteX5" fmla="*/ 0 w 3818145"/>
              <a:gd name="connsiteY5" fmla="*/ 6289231 h 6850916"/>
              <a:gd name="connsiteX6" fmla="*/ 0 w 3818145"/>
              <a:gd name="connsiteY6" fmla="*/ 1454150 h 6850916"/>
              <a:gd name="connsiteX7" fmla="*/ 106871 w 3818145"/>
              <a:gd name="connsiteY7" fmla="*/ 1173099 h 6850916"/>
              <a:gd name="connsiteX8" fmla="*/ 1149350 w 3818145"/>
              <a:gd name="connsiteY8" fmla="*/ 0 h 68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8145" h="6850916">
                <a:moveTo>
                  <a:pt x="1149350" y="0"/>
                </a:moveTo>
                <a:lnTo>
                  <a:pt x="3812603" y="0"/>
                </a:lnTo>
                <a:cubicBezTo>
                  <a:pt x="3814450" y="2285486"/>
                  <a:pt x="3816298" y="4565430"/>
                  <a:pt x="3818145" y="6850916"/>
                </a:cubicBezTo>
                <a:lnTo>
                  <a:pt x="638874" y="6846888"/>
                </a:lnTo>
                <a:lnTo>
                  <a:pt x="153289" y="6361367"/>
                </a:lnTo>
                <a:cubicBezTo>
                  <a:pt x="112105" y="6320270"/>
                  <a:pt x="57916" y="6294768"/>
                  <a:pt x="0" y="6289231"/>
                </a:cubicBezTo>
                <a:lnTo>
                  <a:pt x="0" y="1454150"/>
                </a:lnTo>
                <a:cubicBezTo>
                  <a:pt x="40" y="1350550"/>
                  <a:pt x="38062" y="1250550"/>
                  <a:pt x="106871" y="1173099"/>
                </a:cubicBezTo>
                <a:lnTo>
                  <a:pt x="1149350" y="0"/>
                </a:lnTo>
                <a:close/>
              </a:path>
            </a:pathLst>
          </a:custGeom>
          <a:solidFill>
            <a:schemeClr val="tx2"/>
          </a:solidFill>
        </p:spPr>
        <p:txBody>
          <a:bodyPr wrap="square" anchor="ctr">
            <a:noAutofit/>
          </a:bodyPr>
          <a:lstStyle>
            <a:lvl1pPr algn="ctr">
              <a:buNone/>
              <a:defRPr>
                <a:latin typeface="+mn-lt"/>
              </a:defRPr>
            </a:lvl1pPr>
          </a:lstStyle>
          <a:p>
            <a:endParaRPr lang="en-US"/>
          </a:p>
        </p:txBody>
      </p:sp>
      <p:sp>
        <p:nvSpPr>
          <p:cNvPr id="13" name="Text Placeholder 6">
            <a:extLst>
              <a:ext uri="{FF2B5EF4-FFF2-40B4-BE49-F238E27FC236}">
                <a16:creationId xmlns:a16="http://schemas.microsoft.com/office/drawing/2014/main" id="{1180FE05-5C72-FF47-8EF2-63ACC5D36515}"/>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52AD82EC-204A-A84A-94E1-78E0F0E55B00}"/>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6" name="Text Placeholder 2">
            <a:extLst>
              <a:ext uri="{FF2B5EF4-FFF2-40B4-BE49-F238E27FC236}">
                <a16:creationId xmlns:a16="http://schemas.microsoft.com/office/drawing/2014/main" id="{5F93989A-06DC-5D46-B7FD-F52D76FDF8D3}"/>
              </a:ext>
            </a:extLst>
          </p:cNvPr>
          <p:cNvSpPr>
            <a:spLocks noGrp="1"/>
          </p:cNvSpPr>
          <p:nvPr>
            <p:ph type="body" sz="quarter" idx="17"/>
          </p:nvPr>
        </p:nvSpPr>
        <p:spPr>
          <a:xfrm>
            <a:off x="384048" y="1787525"/>
            <a:ext cx="78015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45294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150118-62F0-8A44-8B7B-E104000384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251"/>
          <a:stretch/>
        </p:blipFill>
        <p:spPr>
          <a:xfrm>
            <a:off x="7796301" y="498602"/>
            <a:ext cx="6287999" cy="6210300"/>
          </a:xfrm>
          <a:prstGeom prst="rect">
            <a:avLst/>
          </a:prstGeom>
          <a:effectLst>
            <a:outerShdw blurRad="127000" dist="38100" dir="2700000" algn="tl" rotWithShape="0">
              <a:prstClr val="black">
                <a:alpha val="20000"/>
              </a:prstClr>
            </a:outerShdw>
          </a:effectLst>
        </p:spPr>
      </p:pic>
      <p:sp>
        <p:nvSpPr>
          <p:cNvPr id="12" name="Picture Placeholder 11">
            <a:extLst>
              <a:ext uri="{FF2B5EF4-FFF2-40B4-BE49-F238E27FC236}">
                <a16:creationId xmlns:a16="http://schemas.microsoft.com/office/drawing/2014/main" id="{EBDE0698-B0E1-AE48-B65F-5F1CAFEDACC8}"/>
              </a:ext>
            </a:extLst>
          </p:cNvPr>
          <p:cNvSpPr>
            <a:spLocks noGrp="1" noChangeAspect="1"/>
          </p:cNvSpPr>
          <p:nvPr>
            <p:ph type="pic" sz="quarter" idx="16"/>
          </p:nvPr>
        </p:nvSpPr>
        <p:spPr>
          <a:xfrm>
            <a:off x="7855296" y="1137956"/>
            <a:ext cx="5526408" cy="5525075"/>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1" name="Text Placeholder 6">
            <a:extLst>
              <a:ext uri="{FF2B5EF4-FFF2-40B4-BE49-F238E27FC236}">
                <a16:creationId xmlns:a16="http://schemas.microsoft.com/office/drawing/2014/main" id="{8FB65F8E-766C-9C46-9F19-2F86DBB00F6F}"/>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itle 1">
            <a:extLst>
              <a:ext uri="{FF2B5EF4-FFF2-40B4-BE49-F238E27FC236}">
                <a16:creationId xmlns:a16="http://schemas.microsoft.com/office/drawing/2014/main" id="{0366F9D1-B50C-BF44-8FC6-E654482824EF}"/>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8" name="Text Placeholder 2">
            <a:extLst>
              <a:ext uri="{FF2B5EF4-FFF2-40B4-BE49-F238E27FC236}">
                <a16:creationId xmlns:a16="http://schemas.microsoft.com/office/drawing/2014/main" id="{8799E190-A2F6-F44B-85B3-267B407EBFD3}"/>
              </a:ext>
            </a:extLst>
          </p:cNvPr>
          <p:cNvSpPr>
            <a:spLocks noGrp="1"/>
          </p:cNvSpPr>
          <p:nvPr>
            <p:ph type="body" sz="quarter" idx="17"/>
          </p:nvPr>
        </p:nvSpPr>
        <p:spPr>
          <a:xfrm>
            <a:off x="384048" y="1787525"/>
            <a:ext cx="7185795"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57047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CAB5A7-9E2D-084B-BB21-FDD2EA9D6809}"/>
              </a:ext>
            </a:extLst>
          </p:cNvPr>
          <p:cNvSpPr>
            <a:spLocks noGrp="1" noChangeAspect="1"/>
          </p:cNvSpPr>
          <p:nvPr>
            <p:ph type="pic" sz="quarter" idx="16"/>
          </p:nvPr>
        </p:nvSpPr>
        <p:spPr>
          <a:xfrm>
            <a:off x="7792283" y="-241395"/>
            <a:ext cx="3529739" cy="35290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38100">
            <a:solidFill>
              <a:schemeClr val="bg1"/>
            </a:solidFill>
          </a:ln>
          <a:effectLst>
            <a:outerShdw blurRad="127000" dist="38100" dir="2700000" algn="tl" rotWithShape="0">
              <a:prstClr val="black">
                <a:alpha val="20000"/>
              </a:prstClr>
            </a:outerShdw>
          </a:effectLst>
        </p:spPr>
        <p:txBody>
          <a:bodyPr wrap="square" anchor="ctr">
            <a:noAutofit/>
          </a:bodyPr>
          <a:lstStyle>
            <a:lvl1pPr algn="ctr">
              <a:buNone/>
              <a:defRPr>
                <a:latin typeface="+mn-lt"/>
              </a:defRPr>
            </a:lvl1pPr>
          </a:lstStyle>
          <a:p>
            <a:endParaRPr lang="en-US"/>
          </a:p>
        </p:txBody>
      </p:sp>
      <p:pic>
        <p:nvPicPr>
          <p:cNvPr id="10" name="Graphic 9">
            <a:extLst>
              <a:ext uri="{FF2B5EF4-FFF2-40B4-BE49-F238E27FC236}">
                <a16:creationId xmlns:a16="http://schemas.microsoft.com/office/drawing/2014/main" id="{46CDCE90-0BC2-1546-B182-86CABE0C8B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29"/>
          <a:stretch/>
        </p:blipFill>
        <p:spPr>
          <a:xfrm>
            <a:off x="9017866" y="2145383"/>
            <a:ext cx="5053733" cy="4977587"/>
          </a:xfrm>
          <a:prstGeom prst="rect">
            <a:avLst/>
          </a:prstGeom>
          <a:effectLst>
            <a:outerShdw blurRad="127000" dist="38100" dir="2700000" algn="tl" rotWithShape="0">
              <a:prstClr val="black">
                <a:alpha val="20000"/>
              </a:prstClr>
            </a:outerShdw>
          </a:effectLst>
        </p:spPr>
      </p:pic>
      <p:sp>
        <p:nvSpPr>
          <p:cNvPr id="11" name="Picture Placeholder 10">
            <a:extLst>
              <a:ext uri="{FF2B5EF4-FFF2-40B4-BE49-F238E27FC236}">
                <a16:creationId xmlns:a16="http://schemas.microsoft.com/office/drawing/2014/main" id="{15866904-EC61-A548-B523-83EE6B2C8379}"/>
              </a:ext>
            </a:extLst>
          </p:cNvPr>
          <p:cNvSpPr>
            <a:spLocks noGrp="1" noChangeAspect="1"/>
          </p:cNvSpPr>
          <p:nvPr>
            <p:ph type="pic" sz="quarter" idx="17"/>
          </p:nvPr>
        </p:nvSpPr>
        <p:spPr>
          <a:xfrm>
            <a:off x="9052120" y="2674197"/>
            <a:ext cx="4429444" cy="4428376"/>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7" name="Text Placeholder 6">
            <a:extLst>
              <a:ext uri="{FF2B5EF4-FFF2-40B4-BE49-F238E27FC236}">
                <a16:creationId xmlns:a16="http://schemas.microsoft.com/office/drawing/2014/main" id="{55F6DE81-83CE-8B45-919E-CF8B0EEF4801}"/>
              </a:ext>
            </a:extLst>
          </p:cNvPr>
          <p:cNvSpPr>
            <a:spLocks noGrp="1"/>
          </p:cNvSpPr>
          <p:nvPr>
            <p:ph type="body" sz="quarter" idx="10" hasCustomPrompt="1"/>
          </p:nvPr>
        </p:nvSpPr>
        <p:spPr>
          <a:xfrm>
            <a:off x="381745" y="904554"/>
            <a:ext cx="7277584"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8" name="Title 1">
            <a:extLst>
              <a:ext uri="{FF2B5EF4-FFF2-40B4-BE49-F238E27FC236}">
                <a16:creationId xmlns:a16="http://schemas.microsoft.com/office/drawing/2014/main" id="{280F92AA-292A-DD43-ADF6-61A6EA35DE99}"/>
              </a:ext>
            </a:extLst>
          </p:cNvPr>
          <p:cNvSpPr>
            <a:spLocks noGrp="1"/>
          </p:cNvSpPr>
          <p:nvPr>
            <p:ph type="title" hasCustomPrompt="1"/>
          </p:nvPr>
        </p:nvSpPr>
        <p:spPr>
          <a:xfrm>
            <a:off x="381745" y="329761"/>
            <a:ext cx="7277584"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12" name="Text Placeholder 2">
            <a:extLst>
              <a:ext uri="{FF2B5EF4-FFF2-40B4-BE49-F238E27FC236}">
                <a16:creationId xmlns:a16="http://schemas.microsoft.com/office/drawing/2014/main" id="{AB649A59-EB59-D041-B699-B9299A2DF99D}"/>
              </a:ext>
            </a:extLst>
          </p:cNvPr>
          <p:cNvSpPr>
            <a:spLocks noGrp="1"/>
          </p:cNvSpPr>
          <p:nvPr>
            <p:ph type="body" sz="quarter" idx="18"/>
          </p:nvPr>
        </p:nvSpPr>
        <p:spPr>
          <a:xfrm>
            <a:off x="384048" y="1787525"/>
            <a:ext cx="7275281"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73624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693494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4" name="Picture Placeholder 13">
            <a:extLst>
              <a:ext uri="{FF2B5EF4-FFF2-40B4-BE49-F238E27FC236}">
                <a16:creationId xmlns:a16="http://schemas.microsoft.com/office/drawing/2014/main" id="{C057FB67-20EE-1E4B-8B02-10AE7DCF9F86}"/>
              </a:ext>
            </a:extLst>
          </p:cNvPr>
          <p:cNvSpPr>
            <a:spLocks noGrp="1" noChangeAspect="1"/>
          </p:cNvSpPr>
          <p:nvPr>
            <p:ph type="pic" sz="quarter" idx="13"/>
          </p:nvPr>
        </p:nvSpPr>
        <p:spPr>
          <a:xfrm>
            <a:off x="0" y="-1591"/>
            <a:ext cx="6111089" cy="6859591"/>
          </a:xfrm>
          <a:custGeom>
            <a:avLst/>
            <a:gdLst>
              <a:gd name="connsiteX0" fmla="*/ 0 w 6111089"/>
              <a:gd name="connsiteY0" fmla="*/ 0 h 6859591"/>
              <a:gd name="connsiteX1" fmla="*/ 6111089 w 6111089"/>
              <a:gd name="connsiteY1" fmla="*/ 0 h 6859591"/>
              <a:gd name="connsiteX2" fmla="*/ 6111089 w 6111089"/>
              <a:gd name="connsiteY2" fmla="*/ 6299754 h 6859591"/>
              <a:gd name="connsiteX3" fmla="*/ 3845721 w 6111089"/>
              <a:gd name="connsiteY3" fmla="*/ 6299754 h 6859591"/>
              <a:gd name="connsiteX4" fmla="*/ 3668372 w 6111089"/>
              <a:gd name="connsiteY4" fmla="*/ 6373169 h 6859591"/>
              <a:gd name="connsiteX5" fmla="*/ 3181649 w 6111089"/>
              <a:gd name="connsiteY5" fmla="*/ 6859591 h 6859591"/>
              <a:gd name="connsiteX6" fmla="*/ 0 w 6111089"/>
              <a:gd name="connsiteY6" fmla="*/ 6859591 h 685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591">
                <a:moveTo>
                  <a:pt x="0" y="0"/>
                </a:moveTo>
                <a:lnTo>
                  <a:pt x="6111089" y="0"/>
                </a:lnTo>
                <a:lnTo>
                  <a:pt x="6111089" y="6299754"/>
                </a:lnTo>
                <a:lnTo>
                  <a:pt x="3845721" y="6299754"/>
                </a:lnTo>
                <a:cubicBezTo>
                  <a:pt x="3779202" y="6299754"/>
                  <a:pt x="3715408" y="6326162"/>
                  <a:pt x="3668372" y="6373169"/>
                </a:cubicBezTo>
                <a:lnTo>
                  <a:pt x="3181649" y="6859591"/>
                </a:lnTo>
                <a:lnTo>
                  <a:pt x="0" y="6859591"/>
                </a:lnTo>
                <a:close/>
              </a:path>
            </a:pathLst>
          </a:custGeom>
          <a:solidFill>
            <a:schemeClr val="tx2"/>
          </a:solidFill>
        </p:spPr>
        <p:txBody>
          <a:bodyPr wrap="square" anchor="ctr">
            <a:noAutofit/>
          </a:bodyPr>
          <a:lstStyle>
            <a:lvl1pPr algn="ctr">
              <a:buFontTx/>
              <a:buNone/>
              <a:defRPr>
                <a:latin typeface="+mn-lt"/>
              </a:defRPr>
            </a:lvl1pPr>
          </a:lstStyle>
          <a:p>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image" Target="../media/image8.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image" Target="../media/image7.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8.png"/><Relationship Id="rId4" Type="http://schemas.openxmlformats.org/officeDocument/2006/relationships/image" Target="../media/image12.jpe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3F90A45-3AF8-1148-B47D-263E520AEB7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2951" r="52994"/>
          <a:stretch/>
        </p:blipFill>
        <p:spPr>
          <a:xfrm flipH="1">
            <a:off x="-1" y="6254750"/>
            <a:ext cx="2132542" cy="603250"/>
          </a:xfrm>
          <a:prstGeom prst="rect">
            <a:avLst/>
          </a:prstGeom>
          <a:effectLst>
            <a:innerShdw blurRad="127000" dist="50800" dir="16200000">
              <a:prstClr val="black">
                <a:alpha val="15000"/>
              </a:prstClr>
            </a:innerShdw>
          </a:effectLst>
        </p:spPr>
      </p:pic>
      <p:pic>
        <p:nvPicPr>
          <p:cNvPr id="9" name="Picture 8">
            <a:extLst>
              <a:ext uri="{FF2B5EF4-FFF2-40B4-BE49-F238E27FC236}">
                <a16:creationId xmlns:a16="http://schemas.microsoft.com/office/drawing/2014/main" id="{3354E433-D6F4-CD42-A7D4-2F5BF4C41547}"/>
              </a:ext>
            </a:extLst>
          </p:cNvPr>
          <p:cNvPicPr>
            <a:picLocks noChangeAspect="1"/>
          </p:cNvPicPr>
          <p:nvPr userDrawn="1"/>
        </p:nvPicPr>
        <p:blipFill>
          <a:blip r:embed="rId5"/>
          <a:srcRect/>
          <a:stretch/>
        </p:blipFill>
        <p:spPr>
          <a:xfrm>
            <a:off x="149917" y="6423367"/>
            <a:ext cx="252435" cy="319752"/>
          </a:xfrm>
          <a:prstGeom prst="rect">
            <a:avLst/>
          </a:prstGeom>
        </p:spPr>
      </p:pic>
      <p:sp>
        <p:nvSpPr>
          <p:cNvPr id="11" name="TextBox 10">
            <a:extLst>
              <a:ext uri="{FF2B5EF4-FFF2-40B4-BE49-F238E27FC236}">
                <a16:creationId xmlns:a16="http://schemas.microsoft.com/office/drawing/2014/main" id="{38071492-3110-1642-8B1E-EB8A1E495B88}"/>
              </a:ext>
            </a:extLst>
          </p:cNvPr>
          <p:cNvSpPr txBox="1"/>
          <p:nvPr userDrawn="1"/>
        </p:nvSpPr>
        <p:spPr>
          <a:xfrm>
            <a:off x="409102" y="6369798"/>
            <a:ext cx="919895" cy="215444"/>
          </a:xfrm>
          <a:prstGeom prst="rect">
            <a:avLst/>
          </a:prstGeom>
        </p:spPr>
        <p:txBody>
          <a:bodyPr wrap="square" rtlCol="0" anchor="t">
            <a:spAutoFit/>
          </a:bodyPr>
          <a:lstStyle/>
          <a:p>
            <a:pPr marL="0" indent="0" algn="l" defTabSz="914400">
              <a:buNone/>
            </a:pPr>
            <a:r>
              <a:rPr lang="en-US" sz="800" b="1" i="0" kern="0">
                <a:latin typeface="+mj-lt"/>
                <a:cs typeface="Arial Narrow" panose="020B0604020202020204" pitchFamily="34" charset="0"/>
              </a:rPr>
              <a:t>CONFIDENTIAL</a:t>
            </a:r>
          </a:p>
        </p:txBody>
      </p:sp>
      <p:sp>
        <p:nvSpPr>
          <p:cNvPr id="12" name="TextBox 11">
            <a:extLst>
              <a:ext uri="{FF2B5EF4-FFF2-40B4-BE49-F238E27FC236}">
                <a16:creationId xmlns:a16="http://schemas.microsoft.com/office/drawing/2014/main" id="{E850CEC1-6C03-B545-B491-8500258ECD0D}"/>
              </a:ext>
            </a:extLst>
          </p:cNvPr>
          <p:cNvSpPr txBox="1"/>
          <p:nvPr userDrawn="1"/>
        </p:nvSpPr>
        <p:spPr>
          <a:xfrm>
            <a:off x="411428" y="6514966"/>
            <a:ext cx="1453948" cy="246221"/>
          </a:xfrm>
          <a:prstGeom prst="rect">
            <a:avLst/>
          </a:prstGeom>
        </p:spPr>
        <p:txBody>
          <a:bodyPr wrap="square" rtlCol="0" anchor="t">
            <a:spAutoFit/>
          </a:bodyPr>
          <a:lstStyle/>
          <a:p>
            <a:pPr marL="0" marR="0" lvl="0" indent="0" algn="l" defTabSz="914400" rtl="0" eaLnBrk="1" fontAlgn="auto" latinLnBrk="0" hangingPunct="1">
              <a:lnSpc>
                <a:spcPts val="620"/>
              </a:lnSpc>
              <a:spcBef>
                <a:spcPts val="0"/>
              </a:spcBef>
              <a:spcAft>
                <a:spcPts val="0"/>
              </a:spcAft>
              <a:buClrTx/>
              <a:buSzTx/>
              <a:buFontTx/>
              <a:buNone/>
              <a:tabLst/>
              <a:defRPr/>
            </a:pPr>
            <a:r>
              <a:rPr lang="en-US" sz="700" b="0" i="0" kern="0">
                <a:latin typeface="+mn-lt"/>
                <a:cs typeface="Arial Narrow" panose="020B0604020202020204" pitchFamily="34" charset="0"/>
              </a:rPr>
              <a:t>Unauthorized  use and </a:t>
            </a:r>
            <a:br>
              <a:rPr lang="en-US" sz="700" b="0" i="0" kern="0">
                <a:latin typeface="+mn-lt"/>
                <a:cs typeface="Arial Narrow" panose="020B0604020202020204" pitchFamily="34" charset="0"/>
              </a:rPr>
            </a:br>
            <a:r>
              <a:rPr lang="en-US" sz="700" b="0" i="0" kern="0">
                <a:latin typeface="+mn-lt"/>
                <a:cs typeface="Arial Narrow" panose="020B0604020202020204" pitchFamily="34" charset="0"/>
              </a:rPr>
              <a:t>external disclosure prohibited</a:t>
            </a:r>
          </a:p>
        </p:txBody>
      </p:sp>
    </p:spTree>
    <p:extLst>
      <p:ext uri="{BB962C8B-B14F-4D97-AF65-F5344CB8AC3E}">
        <p14:creationId xmlns:p14="http://schemas.microsoft.com/office/powerpoint/2010/main" val="3802910848"/>
      </p:ext>
    </p:extLst>
  </p:cSld>
  <p:clrMap bg1="lt1" tx1="dk1" bg2="lt2" tx2="dk2" accent1="accent1" accent2="accent2" accent3="accent3" accent4="accent4" accent5="accent5" accent6="accent6" hlink="hlink" folHlink="folHlink"/>
  <p:sldLayoutIdLst>
    <p:sldLayoutId id="2147484096" r:id="rId1"/>
  </p:sldLayoutIdLst>
  <p:transition spd="med"/>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E25F198B-B08E-1940-BDE9-9022A92D31F6}"/>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CONFIDENTIAL • Copyright ©2021 Rockwell Automation, Inc. </a:t>
            </a:r>
          </a:p>
        </p:txBody>
      </p:sp>
      <p:sp>
        <p:nvSpPr>
          <p:cNvPr id="8" name="Rectangle 7">
            <a:extLst>
              <a:ext uri="{FF2B5EF4-FFF2-40B4-BE49-F238E27FC236}">
                <a16:creationId xmlns:a16="http://schemas.microsoft.com/office/drawing/2014/main" id="{8557D7B0-E060-F449-8E66-9B25014C7E75}"/>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‹Nº›</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31"/>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412020213"/>
      </p:ext>
    </p:extLst>
  </p:cSld>
  <p:clrMap bg1="lt1" tx1="dk1" bg2="lt2" tx2="dk2" accent1="accent1" accent2="accent2" accent3="accent3" accent4="accent4" accent5="accent5" accent6="accent6" hlink="hlink" folHlink="folHlink"/>
  <p:sldLayoutIdLst>
    <p:sldLayoutId id="2147483911" r:id="rId1"/>
    <p:sldLayoutId id="2147484020" r:id="rId2"/>
    <p:sldLayoutId id="2147483842" r:id="rId3"/>
    <p:sldLayoutId id="2147483989" r:id="rId4"/>
    <p:sldLayoutId id="2147483990" r:id="rId5"/>
    <p:sldLayoutId id="2147484010" r:id="rId6"/>
    <p:sldLayoutId id="2147484009" r:id="rId7"/>
    <p:sldLayoutId id="2147483886" r:id="rId8"/>
    <p:sldLayoutId id="2147484037" r:id="rId9"/>
    <p:sldLayoutId id="2147483932" r:id="rId10"/>
    <p:sldLayoutId id="2147484008" r:id="rId11"/>
    <p:sldLayoutId id="2147484017" r:id="rId12"/>
    <p:sldLayoutId id="2147484007" r:id="rId13"/>
    <p:sldLayoutId id="2147484073" r:id="rId14"/>
    <p:sldLayoutId id="2147484014" r:id="rId15"/>
    <p:sldLayoutId id="2147484075" r:id="rId16"/>
    <p:sldLayoutId id="2147484015" r:id="rId17"/>
    <p:sldLayoutId id="2147484030" r:id="rId18"/>
    <p:sldLayoutId id="2147483928" r:id="rId19"/>
    <p:sldLayoutId id="2147484016" r:id="rId20"/>
    <p:sldLayoutId id="2147484029" r:id="rId21"/>
    <p:sldLayoutId id="2147484028" r:id="rId22"/>
    <p:sldLayoutId id="2147484019" r:id="rId23"/>
    <p:sldLayoutId id="2147484018" r:id="rId24"/>
    <p:sldLayoutId id="2147484022" r:id="rId25"/>
    <p:sldLayoutId id="2147484032" r:id="rId26"/>
    <p:sldLayoutId id="2147484033" r:id="rId27"/>
    <p:sldLayoutId id="2147483947" r:id="rId28"/>
  </p:sldLayoutIdLst>
  <p:transition spd="med"/>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userDrawn="1">
          <p15:clr>
            <a:srgbClr val="A4A3A4"/>
          </p15:clr>
        </p15:guide>
        <p15:guide id="3" pos="7440" userDrawn="1">
          <p15:clr>
            <a:srgbClr val="A4A3A4"/>
          </p15:clr>
        </p15:guide>
        <p15:guide id="4" orient="horz" pos="252" userDrawn="1">
          <p15:clr>
            <a:srgbClr val="A4A3A4"/>
          </p15:clr>
        </p15:guide>
        <p15:guide id="5" orient="horz" pos="648" userDrawn="1">
          <p15:clr>
            <a:srgbClr val="A4A3A4"/>
          </p15:clr>
        </p15:guide>
        <p15:guide id="6" orient="horz" pos="864"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0" name="Graphic 6">
            <a:extLst>
              <a:ext uri="{FF2B5EF4-FFF2-40B4-BE49-F238E27FC236}">
                <a16:creationId xmlns:a16="http://schemas.microsoft.com/office/drawing/2014/main" id="{8799EFA8-57F5-A444-9289-217DC9ADEA10}"/>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11" name="Rectangle 10">
            <a:extLst>
              <a:ext uri="{FF2B5EF4-FFF2-40B4-BE49-F238E27FC236}">
                <a16:creationId xmlns:a16="http://schemas.microsoft.com/office/drawing/2014/main" id="{87213A57-929F-AB4F-8812-93A77D6BA227}"/>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CONFIDENTIAL • Copyright ©2021 Rockwell Automation, Inc.</a:t>
            </a:r>
          </a:p>
        </p:txBody>
      </p:sp>
      <p:sp>
        <p:nvSpPr>
          <p:cNvPr id="12" name="Rectangle 11">
            <a:extLst>
              <a:ext uri="{FF2B5EF4-FFF2-40B4-BE49-F238E27FC236}">
                <a16:creationId xmlns:a16="http://schemas.microsoft.com/office/drawing/2014/main" id="{A33446B0-0075-B844-A2F0-D9FA70B20E70}"/>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‹Nº›</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3" name="Picture 12">
            <a:extLst>
              <a:ext uri="{FF2B5EF4-FFF2-40B4-BE49-F238E27FC236}">
                <a16:creationId xmlns:a16="http://schemas.microsoft.com/office/drawing/2014/main" id="{8256CD9D-BAC3-D041-A8AB-52E2884ACD69}"/>
              </a:ext>
            </a:extLst>
          </p:cNvPr>
          <p:cNvPicPr>
            <a:picLocks noChangeAspect="1"/>
          </p:cNvPicPr>
          <p:nvPr userDrawn="1"/>
        </p:nvPicPr>
        <p:blipFill>
          <a:blip r:embed="rId6"/>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927369408"/>
      </p:ext>
    </p:extLst>
  </p:cSld>
  <p:clrMap bg1="lt1" tx1="dk1" bg2="lt2" tx2="dk2" accent1="accent1" accent2="accent2" accent3="accent3" accent4="accent4" accent5="accent5" accent6="accent6" hlink="hlink" folHlink="folHlink"/>
  <p:sldLayoutIdLst>
    <p:sldLayoutId id="2147484087" r:id="rId1"/>
    <p:sldLayoutId id="2147484085" r:id="rId2"/>
    <p:sldLayoutId id="2147484086" r:id="rId3"/>
  </p:sldLayoutIdLst>
  <p:transition spd="med"/>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userDrawn="1">
          <p15:clr>
            <a:srgbClr val="A4A3A4"/>
          </p15:clr>
        </p15:guide>
        <p15:guide id="3" pos="7440" userDrawn="1">
          <p15:clr>
            <a:srgbClr val="A4A3A4"/>
          </p15:clr>
        </p15:guide>
        <p15:guide id="4" orient="horz" pos="252" userDrawn="1">
          <p15:clr>
            <a:srgbClr val="A4A3A4"/>
          </p15:clr>
        </p15:guide>
        <p15:guide id="5" orient="horz" pos="648" userDrawn="1">
          <p15:clr>
            <a:srgbClr val="A4A3A4"/>
          </p15:clr>
        </p15:guide>
        <p15:guide id="6" orient="horz" pos="864"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7000" b="-7000"/>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tx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5"/>
          <a:srcRect/>
          <a:stretch/>
        </p:blipFill>
        <p:spPr>
          <a:xfrm>
            <a:off x="6891203" y="6316927"/>
            <a:ext cx="1539014" cy="523264"/>
          </a:xfrm>
          <a:prstGeom prst="rect">
            <a:avLst/>
          </a:prstGeom>
          <a:effectLst/>
        </p:spPr>
      </p:pic>
      <p:sp>
        <p:nvSpPr>
          <p:cNvPr id="10" name="Rectangle 9">
            <a:extLst>
              <a:ext uri="{FF2B5EF4-FFF2-40B4-BE49-F238E27FC236}">
                <a16:creationId xmlns:a16="http://schemas.microsoft.com/office/drawing/2014/main" id="{5128C748-E8D4-0A4F-B736-71937047F929}"/>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rgbClr val="333333"/>
                </a:solidFill>
                <a:latin typeface="Barlow" pitchFamily="2" charset="77"/>
                <a:ea typeface="Arial Unicode MS" charset="0"/>
                <a:cs typeface="Arial" panose="020B0604020202020204" pitchFamily="34" charset="0"/>
              </a:rPr>
              <a:t>CONFIDENTIAL • Copyright ©2021 Rockwell Automation, Inc. </a:t>
            </a:r>
          </a:p>
        </p:txBody>
      </p:sp>
      <p:sp>
        <p:nvSpPr>
          <p:cNvPr id="12" name="Rectangle 11">
            <a:extLst>
              <a:ext uri="{FF2B5EF4-FFF2-40B4-BE49-F238E27FC236}">
                <a16:creationId xmlns:a16="http://schemas.microsoft.com/office/drawing/2014/main" id="{4C12F1BE-B245-7D42-B967-73FFC4CCC2CA}"/>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rgbClr val="333333"/>
                </a:solidFill>
                <a:latin typeface="Barlow" pitchFamily="2" charset="77"/>
                <a:ea typeface="Arial Unicode MS" charset="0"/>
                <a:cs typeface="Arial" panose="020B0604020202020204" pitchFamily="34" charset="0"/>
              </a:rPr>
              <a:pPr algn="r" eaLnBrk="0" hangingPunct="0">
                <a:lnSpc>
                  <a:spcPct val="100000"/>
                </a:lnSpc>
                <a:defRPr/>
              </a:pPr>
              <a:t>‹Nº›</a:t>
            </a:fld>
            <a:endParaRPr lang="en-US" sz="1000" b="1" kern="0" spc="27">
              <a:solidFill>
                <a:srgbClr val="333333"/>
              </a:solidFill>
              <a:latin typeface="Barlow" pitchFamily="2" charset="77"/>
              <a:ea typeface="Arial Unicode MS" charset="0"/>
              <a:cs typeface="Arial" panose="020B0604020202020204" pitchFamily="34" charset="0"/>
            </a:endParaRPr>
          </a:p>
        </p:txBody>
      </p:sp>
    </p:spTree>
    <p:extLst>
      <p:ext uri="{BB962C8B-B14F-4D97-AF65-F5344CB8AC3E}">
        <p14:creationId xmlns:p14="http://schemas.microsoft.com/office/powerpoint/2010/main" val="1480831013"/>
      </p:ext>
    </p:extLst>
  </p:cSld>
  <p:clrMap bg1="lt1" tx1="dk1" bg2="lt2" tx2="dk2" accent1="accent1" accent2="accent2" accent3="accent3" accent4="accent4" accent5="accent5" accent6="accent6" hlink="hlink" folHlink="folHlink"/>
  <p:sldLayoutIdLst>
    <p:sldLayoutId id="2147484092" r:id="rId1"/>
    <p:sldLayoutId id="2147484093" r:id="rId2"/>
  </p:sldLayoutIdLst>
  <p:transition spd="med"/>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userDrawn="1">
          <p15:clr>
            <a:srgbClr val="A4A3A4"/>
          </p15:clr>
        </p15:guide>
        <p15:guide id="3" pos="7440" userDrawn="1">
          <p15:clr>
            <a:srgbClr val="A4A3A4"/>
          </p15:clr>
        </p15:guide>
        <p15:guide id="4" orient="horz" pos="252" userDrawn="1">
          <p15:clr>
            <a:srgbClr val="A4A3A4"/>
          </p15:clr>
        </p15:guide>
        <p15:guide id="5" orient="horz" pos="648" userDrawn="1">
          <p15:clr>
            <a:srgbClr val="A4A3A4"/>
          </p15:clr>
        </p15:guide>
        <p15:guide id="6" orient="horz" pos="864"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587120"/>
      </p:ext>
    </p:extLst>
  </p:cSld>
  <p:clrMap bg1="lt1" tx1="dk1" bg2="lt2" tx2="dk2" accent1="accent1" accent2="accent2" accent3="accent3" accent4="accent4" accent5="accent5" accent6="accent6" hlink="hlink" folHlink="folHlink"/>
  <p:sldLayoutIdLst>
    <p:sldLayoutId id="2147483839" r:id="rId1"/>
    <p:sldLayoutId id="2147483926" r:id="rId2"/>
    <p:sldLayoutId id="2147483927" r:id="rId3"/>
    <p:sldLayoutId id="2147484025" r:id="rId4"/>
    <p:sldLayoutId id="2147483920" r:id="rId5"/>
    <p:sldLayoutId id="2147483918" r:id="rId6"/>
    <p:sldLayoutId id="2147484097" r:id="rId7"/>
  </p:sldLayoutIdLst>
  <p:transition spd="med"/>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A4A3A4"/>
          </p15:clr>
        </p15:guide>
        <p15:guide id="2" pos="240" userDrawn="1">
          <p15:clr>
            <a:srgbClr val="A4A3A4"/>
          </p15:clr>
        </p15:guide>
        <p15:guide id="3" pos="7440" userDrawn="1">
          <p15:clr>
            <a:srgbClr val="A4A3A4"/>
          </p15:clr>
        </p15:guide>
        <p15:guide id="4" orient="horz" pos="252" userDrawn="1">
          <p15:clr>
            <a:srgbClr val="A4A3A4"/>
          </p15:clr>
        </p15:guide>
        <p15:guide id="5" orient="horz" pos="648" userDrawn="1">
          <p15:clr>
            <a:srgbClr val="A4A3A4"/>
          </p15:clr>
        </p15:guide>
        <p15:guide id="6" orient="horz" pos="864"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refactoring.guru/design-patterns/factory-method"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refactoring.guru/design-patterns/abstract-factory"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refactoring.guru/design-patterns/facade"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3" Type="http://schemas.openxmlformats.org/officeDocument/2006/relationships/hyperlink" Target="https://refactoring.guru/design-patterns/strategy" TargetMode="External"/><Relationship Id="rId2" Type="http://schemas.openxmlformats.org/officeDocument/2006/relationships/notesSlide" Target="../notesSlides/notesSlide45.xml"/><Relationship Id="rId1" Type="http://schemas.openxmlformats.org/officeDocument/2006/relationships/slideLayout" Target="../slideLayouts/slideLayout41.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3" Type="http://schemas.openxmlformats.org/officeDocument/2006/relationships/hyperlink" Target="https://refactoring.guru/design-patterns/observer" TargetMode="External"/><Relationship Id="rId2" Type="http://schemas.openxmlformats.org/officeDocument/2006/relationships/notesSlide" Target="../notesSlides/notesSlide54.xml"/><Relationship Id="rId1" Type="http://schemas.openxmlformats.org/officeDocument/2006/relationships/slideLayout" Target="../slideLayouts/slideLayout41.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3" Type="http://schemas.openxmlformats.org/officeDocument/2006/relationships/hyperlink" Target="https://refactoring.guru/design-patterns/template-method" TargetMode="External"/><Relationship Id="rId2" Type="http://schemas.openxmlformats.org/officeDocument/2006/relationships/notesSlide" Target="../notesSlides/notesSlide62.xml"/><Relationship Id="rId1" Type="http://schemas.openxmlformats.org/officeDocument/2006/relationships/slideLayout" Target="../slideLayouts/slideLayout41.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B461C7-FD55-B34D-A21D-D11436EE4C1C}"/>
              </a:ext>
            </a:extLst>
          </p:cNvPr>
          <p:cNvSpPr>
            <a:spLocks noGrp="1"/>
          </p:cNvSpPr>
          <p:nvPr>
            <p:ph type="title"/>
          </p:nvPr>
        </p:nvSpPr>
        <p:spPr>
          <a:xfrm>
            <a:off x="1344428" y="1025365"/>
            <a:ext cx="9274545" cy="733534"/>
          </a:xfrm>
        </p:spPr>
        <p:txBody>
          <a:bodyPr wrap="square" lIns="91440" tIns="45720" rIns="91440" bIns="45720" anchor="ctr">
            <a:spAutoFit/>
          </a:bodyPr>
          <a:lstStyle/>
          <a:p>
            <a:r>
              <a:rPr lang="en-US" sz="4950" b="0"/>
              <a:t>Design Patterns</a:t>
            </a:r>
            <a:endParaRPr lang="en-US" b="0"/>
          </a:p>
        </p:txBody>
      </p:sp>
      <p:sp>
        <p:nvSpPr>
          <p:cNvPr id="7" name="Text Placeholder 6">
            <a:extLst>
              <a:ext uri="{FF2B5EF4-FFF2-40B4-BE49-F238E27FC236}">
                <a16:creationId xmlns:a16="http://schemas.microsoft.com/office/drawing/2014/main" id="{1A46A3E6-37AB-E14B-BB13-6DEF7DEFCA65}"/>
              </a:ext>
            </a:extLst>
          </p:cNvPr>
          <p:cNvSpPr>
            <a:spLocks noGrp="1"/>
          </p:cNvSpPr>
          <p:nvPr>
            <p:ph type="body" sz="quarter" idx="10"/>
          </p:nvPr>
        </p:nvSpPr>
        <p:spPr>
          <a:xfrm>
            <a:off x="2679788" y="4428776"/>
            <a:ext cx="6588584" cy="625812"/>
          </a:xfrm>
        </p:spPr>
        <p:txBody>
          <a:bodyPr lIns="91440" tIns="45720" rIns="91440" bIns="45720" anchor="t">
            <a:spAutoFit/>
          </a:bodyPr>
          <a:lstStyle/>
          <a:p>
            <a:r>
              <a:rPr lang="en-US" noProof="0"/>
              <a:t>Project RAIDER</a:t>
            </a:r>
            <a:endParaRPr lang="en-US"/>
          </a:p>
          <a:p>
            <a:endParaRPr lang="en-US" noProof="0"/>
          </a:p>
        </p:txBody>
      </p:sp>
      <p:pic>
        <p:nvPicPr>
          <p:cNvPr id="1026" name="Picture 2" descr="We Create Digital Journeys | Globant">
            <a:extLst>
              <a:ext uri="{FF2B5EF4-FFF2-40B4-BE49-F238E27FC236}">
                <a16:creationId xmlns:a16="http://schemas.microsoft.com/office/drawing/2014/main" id="{202274E5-A714-40AA-9659-C82D6655B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5224" y="6267039"/>
            <a:ext cx="1771650" cy="5155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3853373-BBE6-4FB9-9E28-3C13BAD8645B}"/>
              </a:ext>
            </a:extLst>
          </p:cNvPr>
          <p:cNvGrpSpPr/>
          <p:nvPr/>
        </p:nvGrpSpPr>
        <p:grpSpPr>
          <a:xfrm>
            <a:off x="3341916" y="2236218"/>
            <a:ext cx="5157650" cy="1050214"/>
            <a:chOff x="3350624" y="1974961"/>
            <a:chExt cx="5157650" cy="1050214"/>
          </a:xfrm>
        </p:grpSpPr>
        <p:sp>
          <p:nvSpPr>
            <p:cNvPr id="12" name="Title 5">
              <a:extLst>
                <a:ext uri="{FF2B5EF4-FFF2-40B4-BE49-F238E27FC236}">
                  <a16:creationId xmlns:a16="http://schemas.microsoft.com/office/drawing/2014/main" id="{E6EA927C-268D-4B2F-8D45-5457D3B69A84}"/>
                </a:ext>
              </a:extLst>
            </p:cNvPr>
            <p:cNvSpPr txBox="1">
              <a:spLocks/>
            </p:cNvSpPr>
            <p:nvPr/>
          </p:nvSpPr>
          <p:spPr>
            <a:xfrm>
              <a:off x="3590560" y="1974961"/>
              <a:ext cx="4764864" cy="655308"/>
            </a:xfrm>
            <a:prstGeom prst="rect">
              <a:avLst/>
            </a:prstGeom>
          </p:spPr>
          <p:txBody>
            <a:bodyPr wrap="square" lIns="91440" tIns="45720" rIns="91440" bIns="45720" anchor="ctr">
              <a:spAutoFit/>
            </a:bodyPr>
            <a:lstStyle>
              <a:lvl1pPr marL="0" indent="0" algn="ctr" rtl="0" eaLnBrk="1" fontAlgn="base" hangingPunct="1">
                <a:lnSpc>
                  <a:spcPts val="4999"/>
                </a:lnSpc>
                <a:spcBef>
                  <a:spcPct val="0"/>
                </a:spcBef>
                <a:spcAft>
                  <a:spcPct val="0"/>
                </a:spcAft>
                <a:buFont typeface="Arial" panose="020B0604020202020204" pitchFamily="34" charset="0"/>
                <a:buNone/>
                <a:defRPr sz="4999" b="1">
                  <a:solidFill>
                    <a:schemeClr val="bg1"/>
                  </a:solidFill>
                  <a:latin typeface="+mj-lt"/>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a:lstStyle>
            <a:p>
              <a:pPr defTabSz="914400"/>
              <a:r>
                <a:rPr lang="en-US" sz="2800" kern="0"/>
                <a:t>System Team QA</a:t>
              </a:r>
              <a:endParaRPr lang="en-US"/>
            </a:p>
          </p:txBody>
        </p:sp>
        <p:sp>
          <p:nvSpPr>
            <p:cNvPr id="15" name="Title 5">
              <a:extLst>
                <a:ext uri="{FF2B5EF4-FFF2-40B4-BE49-F238E27FC236}">
                  <a16:creationId xmlns:a16="http://schemas.microsoft.com/office/drawing/2014/main" id="{FC6AF44D-1832-4AE4-AEDA-7976D1564CE2}"/>
                </a:ext>
              </a:extLst>
            </p:cNvPr>
            <p:cNvSpPr txBox="1">
              <a:spLocks/>
            </p:cNvSpPr>
            <p:nvPr/>
          </p:nvSpPr>
          <p:spPr>
            <a:xfrm>
              <a:off x="3350624" y="2702010"/>
              <a:ext cx="5157650" cy="323165"/>
            </a:xfrm>
            <a:prstGeom prst="rect">
              <a:avLst/>
            </a:prstGeom>
          </p:spPr>
          <p:txBody>
            <a:bodyPr wrap="square" lIns="91440" tIns="45720" rIns="91440" bIns="45720" anchor="ctr">
              <a:spAutoFit/>
            </a:bodyPr>
            <a:lstStyle>
              <a:lvl1pPr marL="0" indent="0" algn="ctr" rtl="0" eaLnBrk="1" fontAlgn="base" hangingPunct="1">
                <a:lnSpc>
                  <a:spcPts val="4999"/>
                </a:lnSpc>
                <a:spcBef>
                  <a:spcPct val="0"/>
                </a:spcBef>
                <a:spcAft>
                  <a:spcPct val="0"/>
                </a:spcAft>
                <a:buFont typeface="Arial" panose="020B0604020202020204" pitchFamily="34" charset="0"/>
                <a:buNone/>
                <a:defRPr sz="4999" b="1">
                  <a:solidFill>
                    <a:schemeClr val="bg1"/>
                  </a:solidFill>
                  <a:latin typeface="+mj-lt"/>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a:lstStyle>
            <a:p>
              <a:pPr defTabSz="914400">
                <a:lnSpc>
                  <a:spcPts val="1800"/>
                </a:lnSpc>
              </a:pPr>
              <a:endParaRPr lang="en-US" sz="1800" kern="0">
                <a:solidFill>
                  <a:srgbClr val="FFFFFF"/>
                </a:solidFill>
              </a:endParaRPr>
            </a:p>
          </p:txBody>
        </p:sp>
      </p:grpSp>
    </p:spTree>
    <p:extLst>
      <p:ext uri="{BB962C8B-B14F-4D97-AF65-F5344CB8AC3E}">
        <p14:creationId xmlns:p14="http://schemas.microsoft.com/office/powerpoint/2010/main" val="191993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Factory Method – Motivation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1FB9F15E-A19A-4007-88C8-7BF05306D9A1}"/>
              </a:ext>
            </a:extLst>
          </p:cNvPr>
          <p:cNvPicPr>
            <a:picLocks noChangeAspect="1"/>
          </p:cNvPicPr>
          <p:nvPr/>
        </p:nvPicPr>
        <p:blipFill>
          <a:blip r:embed="rId3"/>
          <a:stretch>
            <a:fillRect/>
          </a:stretch>
        </p:blipFill>
        <p:spPr>
          <a:xfrm>
            <a:off x="2443454" y="862566"/>
            <a:ext cx="7972282" cy="5280446"/>
          </a:xfrm>
          <a:prstGeom prst="rect">
            <a:avLst/>
          </a:prstGeom>
        </p:spPr>
      </p:pic>
    </p:spTree>
    <p:extLst>
      <p:ext uri="{BB962C8B-B14F-4D97-AF65-F5344CB8AC3E}">
        <p14:creationId xmlns:p14="http://schemas.microsoft.com/office/powerpoint/2010/main" val="367932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Factory Method - Structure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514D5FC1-4103-4DDD-A5DA-F3A42C380A6A}"/>
              </a:ext>
            </a:extLst>
          </p:cNvPr>
          <p:cNvPicPr>
            <a:picLocks noChangeAspect="1"/>
          </p:cNvPicPr>
          <p:nvPr/>
        </p:nvPicPr>
        <p:blipFill>
          <a:blip r:embed="rId3"/>
          <a:stretch>
            <a:fillRect/>
          </a:stretch>
        </p:blipFill>
        <p:spPr>
          <a:xfrm>
            <a:off x="1985282" y="895301"/>
            <a:ext cx="8783488" cy="5067397"/>
          </a:xfrm>
          <a:prstGeom prst="rect">
            <a:avLst/>
          </a:prstGeom>
        </p:spPr>
      </p:pic>
    </p:spTree>
    <p:extLst>
      <p:ext uri="{BB962C8B-B14F-4D97-AF65-F5344CB8AC3E}">
        <p14:creationId xmlns:p14="http://schemas.microsoft.com/office/powerpoint/2010/main" val="126261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Factory Method - Example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348813"/>
          </a:xfrm>
        </p:spPr>
        <p:txBody>
          <a:bodyPr lIns="91440" tIns="45720" rIns="91440" bIns="45720" anchor="t">
            <a:spAutoFit/>
          </a:bodyPr>
          <a:lstStyle/>
          <a:p>
            <a:r>
              <a:rPr lang="en-US"/>
              <a:t>Pseudocode: </a:t>
            </a:r>
            <a:r>
              <a:rPr lang="en-US">
                <a:hlinkClick r:id="rId3"/>
              </a:rPr>
              <a:t>Factory Method (</a:t>
            </a:r>
            <a:r>
              <a:rPr lang="en-US" err="1">
                <a:hlinkClick r:id="rId3"/>
              </a:rPr>
              <a:t>refactoring.guru</a:t>
            </a:r>
            <a:r>
              <a:rPr lang="en-US">
                <a:hlinkClick r:id="rId3"/>
              </a:rPr>
              <a:t>)</a:t>
            </a:r>
            <a:endParaRPr lang="en-US"/>
          </a:p>
        </p:txBody>
      </p:sp>
      <p:pic>
        <p:nvPicPr>
          <p:cNvPr id="3" name="Picture 2">
            <a:extLst>
              <a:ext uri="{FF2B5EF4-FFF2-40B4-BE49-F238E27FC236}">
                <a16:creationId xmlns:a16="http://schemas.microsoft.com/office/drawing/2014/main" id="{23E19C89-D7E8-4325-A221-CFFA9A8476DB}"/>
              </a:ext>
            </a:extLst>
          </p:cNvPr>
          <p:cNvPicPr>
            <a:picLocks noChangeAspect="1"/>
          </p:cNvPicPr>
          <p:nvPr/>
        </p:nvPicPr>
        <p:blipFill>
          <a:blip r:embed="rId4"/>
          <a:stretch>
            <a:fillRect/>
          </a:stretch>
        </p:blipFill>
        <p:spPr>
          <a:xfrm>
            <a:off x="3053317" y="1493995"/>
            <a:ext cx="5839649" cy="4187713"/>
          </a:xfrm>
          <a:prstGeom prst="rect">
            <a:avLst/>
          </a:prstGeom>
        </p:spPr>
      </p:pic>
    </p:spTree>
    <p:extLst>
      <p:ext uri="{BB962C8B-B14F-4D97-AF65-F5344CB8AC3E}">
        <p14:creationId xmlns:p14="http://schemas.microsoft.com/office/powerpoint/2010/main" val="268140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Factory Method - Applicability</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95244" lvl="1" indent="-285750" defTabSz="914400">
              <a:buFont typeface="Arial" panose="020B0604020202020204" pitchFamily="34" charset="0"/>
              <a:buChar char="•"/>
            </a:pPr>
            <a:r>
              <a:rPr lang="en-US" sz="1800" b="1" kern="0">
                <a:solidFill>
                  <a:schemeClr val="bg2"/>
                </a:solidFill>
              </a:rPr>
              <a:t>When you don’t know beforehand the exact types and dependencies of the objects your code should work with</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When you want to provide users of your library or framework with a way to extend its internal components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When you want to save system resources by reusing existing objects instead of rebuilding them each time</a:t>
            </a:r>
          </a:p>
          <a:p>
            <a:pPr marL="895244" lvl="1" indent="-285750" defTabSz="914400">
              <a:buFont typeface="Arial" panose="020B0604020202020204" pitchFamily="34" charset="0"/>
              <a:buChar char="•"/>
            </a:pPr>
            <a:endParaRPr lang="en-US" sz="1800" kern="0">
              <a:solidFill>
                <a:schemeClr val="bg2"/>
              </a:solidFill>
            </a:endParaRPr>
          </a:p>
          <a:p>
            <a:pPr lvl="1" defTabSz="914400"/>
            <a:endParaRPr lang="en-US" sz="1800" kern="0">
              <a:solidFill>
                <a:schemeClr val="bg2"/>
              </a:solidFill>
            </a:endParaRP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58731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Factory Method – Pros and Cons</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sz="1800" b="1" kern="0">
                <a:solidFill>
                  <a:schemeClr val="accent6"/>
                </a:solidFill>
              </a:rPr>
              <a:t>Pros</a:t>
            </a:r>
          </a:p>
          <a:p>
            <a:pPr marL="285750"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avoid tight coupling between the creator and the concrete products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Single Responsibility Principle: you can move the product creation code into one place in the program</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Open/Close Principle: You can introduce new types o product into the program without breaking existing client code</a:t>
            </a:r>
          </a:p>
          <a:p>
            <a:pPr marL="895244" lvl="1" indent="-285750" defTabSz="914400">
              <a:buFont typeface="Arial" panose="020B0604020202020204" pitchFamily="34" charset="0"/>
              <a:buChar char="•"/>
            </a:pPr>
            <a:endParaRPr lang="en-US" sz="1800" kern="0">
              <a:solidFill>
                <a:schemeClr val="bg2"/>
              </a:solidFill>
            </a:endParaRPr>
          </a:p>
          <a:p>
            <a:pPr marL="285750" indent="-285750" defTabSz="914400">
              <a:buFont typeface="Arial" panose="020B0604020202020204" pitchFamily="34" charset="0"/>
              <a:buChar char="•"/>
            </a:pPr>
            <a:r>
              <a:rPr lang="en-US" sz="1800" b="1" kern="0">
                <a:solidFill>
                  <a:schemeClr val="accent1"/>
                </a:solidFill>
              </a:rPr>
              <a:t>Cons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The code may become more complicate since you need to introduce a lot of new subclasses to implement the pattern. The best-case scenario is when you are introducing the pattern into an existing hierarchy of creator classes.</a:t>
            </a:r>
          </a:p>
          <a:p>
            <a:pPr marL="895244" lvl="1" indent="-285750" defTabSz="914400">
              <a:buFont typeface="Arial" panose="020B0604020202020204" pitchFamily="34" charset="0"/>
              <a:buChar char="•"/>
            </a:pPr>
            <a:endParaRPr lang="en-US" sz="1800" kern="0">
              <a:solidFill>
                <a:schemeClr val="bg2"/>
              </a:solidFill>
            </a:endParaRPr>
          </a:p>
          <a:p>
            <a:pPr lvl="1" defTabSz="914400"/>
            <a:endParaRPr lang="en-US" sz="1800" kern="0">
              <a:solidFill>
                <a:schemeClr val="bg2"/>
              </a:solidFill>
            </a:endParaRP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37047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Factory - Intention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b="1" kern="0">
                <a:solidFill>
                  <a:schemeClr val="bg2"/>
                </a:solidFill>
              </a:rPr>
              <a:t>Abstract Factory </a:t>
            </a:r>
            <a:r>
              <a:rPr lang="en-US" kern="0">
                <a:solidFill>
                  <a:schemeClr val="bg2"/>
                </a:solidFill>
              </a:rPr>
              <a:t>is a creational design pattern that lets you produce families of related objects without specifying their concrete classes</a:t>
            </a:r>
          </a:p>
          <a:p>
            <a:pPr marL="895244" lvl="1" indent="-285750" defTabSz="914400">
              <a:buFont typeface="Arial" panose="020B0604020202020204" pitchFamily="34" charset="0"/>
              <a:buChar char="•"/>
            </a:pPr>
            <a:endParaRPr lang="en-US" sz="1800" kern="0">
              <a:solidFill>
                <a:schemeClr val="bg2"/>
              </a:solidFill>
            </a:endParaRPr>
          </a:p>
        </p:txBody>
      </p:sp>
      <p:pic>
        <p:nvPicPr>
          <p:cNvPr id="6" name="Picture 5">
            <a:extLst>
              <a:ext uri="{FF2B5EF4-FFF2-40B4-BE49-F238E27FC236}">
                <a16:creationId xmlns:a16="http://schemas.microsoft.com/office/drawing/2014/main" id="{324405BC-5E21-49A8-82CC-00F0C75FE6D4}"/>
              </a:ext>
            </a:extLst>
          </p:cNvPr>
          <p:cNvPicPr>
            <a:picLocks noChangeAspect="1"/>
          </p:cNvPicPr>
          <p:nvPr/>
        </p:nvPicPr>
        <p:blipFill>
          <a:blip r:embed="rId3"/>
          <a:stretch>
            <a:fillRect/>
          </a:stretch>
        </p:blipFill>
        <p:spPr>
          <a:xfrm>
            <a:off x="2857324" y="2156179"/>
            <a:ext cx="6141025" cy="4185897"/>
          </a:xfrm>
          <a:prstGeom prst="rect">
            <a:avLst/>
          </a:prstGeom>
        </p:spPr>
      </p:pic>
    </p:spTree>
    <p:extLst>
      <p:ext uri="{BB962C8B-B14F-4D97-AF65-F5344CB8AC3E}">
        <p14:creationId xmlns:p14="http://schemas.microsoft.com/office/powerpoint/2010/main" val="299625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Factory – Motivation – The Problem</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1603B353-379C-4D58-9C99-4B8C6E5EE772}"/>
              </a:ext>
            </a:extLst>
          </p:cNvPr>
          <p:cNvPicPr>
            <a:picLocks noChangeAspect="1"/>
          </p:cNvPicPr>
          <p:nvPr/>
        </p:nvPicPr>
        <p:blipFill>
          <a:blip r:embed="rId3"/>
          <a:stretch>
            <a:fillRect/>
          </a:stretch>
        </p:blipFill>
        <p:spPr>
          <a:xfrm>
            <a:off x="2412790" y="904554"/>
            <a:ext cx="7366417" cy="5232369"/>
          </a:xfrm>
          <a:prstGeom prst="rect">
            <a:avLst/>
          </a:prstGeom>
        </p:spPr>
      </p:pic>
    </p:spTree>
    <p:extLst>
      <p:ext uri="{BB962C8B-B14F-4D97-AF65-F5344CB8AC3E}">
        <p14:creationId xmlns:p14="http://schemas.microsoft.com/office/powerpoint/2010/main" val="346307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 – Motivation – The Problem</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8" name="Picture 7">
            <a:extLst>
              <a:ext uri="{FF2B5EF4-FFF2-40B4-BE49-F238E27FC236}">
                <a16:creationId xmlns:a16="http://schemas.microsoft.com/office/drawing/2014/main" id="{363815A7-3767-4B1C-87FC-150393D1038E}"/>
              </a:ext>
            </a:extLst>
          </p:cNvPr>
          <p:cNvPicPr>
            <a:picLocks noChangeAspect="1"/>
          </p:cNvPicPr>
          <p:nvPr/>
        </p:nvPicPr>
        <p:blipFill>
          <a:blip r:embed="rId3"/>
          <a:stretch>
            <a:fillRect/>
          </a:stretch>
        </p:blipFill>
        <p:spPr>
          <a:xfrm>
            <a:off x="1585912" y="757237"/>
            <a:ext cx="9020175" cy="5343525"/>
          </a:xfrm>
          <a:prstGeom prst="rect">
            <a:avLst/>
          </a:prstGeom>
        </p:spPr>
      </p:pic>
    </p:spTree>
    <p:extLst>
      <p:ext uri="{BB962C8B-B14F-4D97-AF65-F5344CB8AC3E}">
        <p14:creationId xmlns:p14="http://schemas.microsoft.com/office/powerpoint/2010/main" val="4567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Factory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A12D0F6E-2C86-4E47-8B6B-5B2999CC2A10}"/>
              </a:ext>
            </a:extLst>
          </p:cNvPr>
          <p:cNvPicPr>
            <a:picLocks noChangeAspect="1"/>
          </p:cNvPicPr>
          <p:nvPr/>
        </p:nvPicPr>
        <p:blipFill>
          <a:blip r:embed="rId3"/>
          <a:stretch>
            <a:fillRect/>
          </a:stretch>
        </p:blipFill>
        <p:spPr>
          <a:xfrm>
            <a:off x="2508186" y="904554"/>
            <a:ext cx="7675683" cy="5410977"/>
          </a:xfrm>
          <a:prstGeom prst="rect">
            <a:avLst/>
          </a:prstGeom>
        </p:spPr>
      </p:pic>
    </p:spTree>
    <p:extLst>
      <p:ext uri="{BB962C8B-B14F-4D97-AF65-F5344CB8AC3E}">
        <p14:creationId xmlns:p14="http://schemas.microsoft.com/office/powerpoint/2010/main" val="28657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Factory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703C4EEC-2709-41AE-B158-8CE118F4BF35}"/>
              </a:ext>
            </a:extLst>
          </p:cNvPr>
          <p:cNvPicPr>
            <a:picLocks noChangeAspect="1"/>
          </p:cNvPicPr>
          <p:nvPr/>
        </p:nvPicPr>
        <p:blipFill>
          <a:blip r:embed="rId3"/>
          <a:stretch>
            <a:fillRect/>
          </a:stretch>
        </p:blipFill>
        <p:spPr>
          <a:xfrm>
            <a:off x="2263353" y="989044"/>
            <a:ext cx="8617549" cy="5109288"/>
          </a:xfrm>
          <a:prstGeom prst="rect">
            <a:avLst/>
          </a:prstGeom>
        </p:spPr>
      </p:pic>
    </p:spTree>
    <p:extLst>
      <p:ext uri="{BB962C8B-B14F-4D97-AF65-F5344CB8AC3E}">
        <p14:creationId xmlns:p14="http://schemas.microsoft.com/office/powerpoint/2010/main" val="193384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C461595-BB0A-4DE0-ACD6-77576FB78B36}"/>
              </a:ext>
            </a:extLst>
          </p:cNvPr>
          <p:cNvSpPr>
            <a:spLocks noGrp="1"/>
          </p:cNvSpPr>
          <p:nvPr>
            <p:ph type="title"/>
          </p:nvPr>
        </p:nvSpPr>
        <p:spPr/>
        <p:txBody>
          <a:bodyPr wrap="square" lIns="91440" tIns="45720" rIns="91440" bIns="45720" anchor="t">
            <a:spAutoFit/>
          </a:bodyPr>
          <a:lstStyle/>
          <a:p>
            <a:r>
              <a:rPr lang="en-US" sz="2950"/>
              <a:t>Agenda</a:t>
            </a:r>
            <a:endParaRPr lang="en-US"/>
          </a:p>
        </p:txBody>
      </p:sp>
      <p:sp>
        <p:nvSpPr>
          <p:cNvPr id="2" name="Text Placeholder 1">
            <a:extLst>
              <a:ext uri="{FF2B5EF4-FFF2-40B4-BE49-F238E27FC236}">
                <a16:creationId xmlns:a16="http://schemas.microsoft.com/office/drawing/2014/main" id="{2EF94857-3AD7-4FEA-B295-18FF1420547A}"/>
              </a:ext>
            </a:extLst>
          </p:cNvPr>
          <p:cNvSpPr>
            <a:spLocks noGrp="1"/>
          </p:cNvSpPr>
          <p:nvPr>
            <p:ph type="body" sz="quarter" idx="16"/>
          </p:nvPr>
        </p:nvSpPr>
        <p:spPr>
          <a:xfrm>
            <a:off x="1026542" y="902597"/>
            <a:ext cx="10308567" cy="5940088"/>
          </a:xfrm>
        </p:spPr>
        <p:txBody>
          <a:bodyPr wrap="square" lIns="91440" tIns="45720" rIns="91440" bIns="45720" anchor="t">
            <a:spAutoFit/>
          </a:bodyPr>
          <a:lstStyle/>
          <a:p>
            <a:r>
              <a:rPr lang="en-US">
                <a:ea typeface="+mn-lt"/>
                <a:cs typeface="+mn-lt"/>
              </a:rPr>
              <a:t>Introduction</a:t>
            </a:r>
          </a:p>
          <a:p>
            <a:pPr lvl="1"/>
            <a:r>
              <a:rPr lang="en-US">
                <a:ea typeface="+mn-lt"/>
                <a:cs typeface="+mn-lt"/>
              </a:rPr>
              <a:t>What is a Design Pattern?</a:t>
            </a:r>
          </a:p>
          <a:p>
            <a:pPr lvl="1"/>
            <a:r>
              <a:rPr lang="en-US">
                <a:ea typeface="+mn-lt"/>
                <a:cs typeface="+mn-lt"/>
              </a:rPr>
              <a:t>What doe s the patterns consist of?</a:t>
            </a:r>
          </a:p>
          <a:p>
            <a:pPr lvl="1"/>
            <a:r>
              <a:rPr lang="en-US">
                <a:ea typeface="+mn-lt"/>
                <a:cs typeface="+mn-lt"/>
              </a:rPr>
              <a:t>Classification</a:t>
            </a:r>
          </a:p>
          <a:p>
            <a:r>
              <a:rPr lang="en-US">
                <a:ea typeface="+mn-lt"/>
                <a:cs typeface="+mn-lt"/>
              </a:rPr>
              <a:t>Creational Design Patterns</a:t>
            </a:r>
          </a:p>
          <a:p>
            <a:pPr lvl="1"/>
            <a:r>
              <a:rPr lang="en-US">
                <a:ea typeface="+mn-lt"/>
                <a:cs typeface="+mn-lt"/>
              </a:rPr>
              <a:t>Factory Method</a:t>
            </a:r>
          </a:p>
          <a:p>
            <a:pPr lvl="1"/>
            <a:r>
              <a:rPr lang="en-US">
                <a:ea typeface="+mn-lt"/>
                <a:cs typeface="+mn-lt"/>
              </a:rPr>
              <a:t>Abstract Factory</a:t>
            </a:r>
          </a:p>
          <a:p>
            <a:pPr lvl="1"/>
            <a:r>
              <a:rPr lang="en-US">
                <a:ea typeface="+mn-lt"/>
                <a:cs typeface="+mn-lt"/>
              </a:rPr>
              <a:t>Builder</a:t>
            </a:r>
          </a:p>
          <a:p>
            <a:r>
              <a:rPr lang="en-US">
                <a:ea typeface="+mn-lt"/>
                <a:cs typeface="+mn-lt"/>
              </a:rPr>
              <a:t>Structural Design Patterns</a:t>
            </a:r>
          </a:p>
          <a:p>
            <a:pPr lvl="1"/>
            <a:r>
              <a:rPr lang="en-US">
                <a:ea typeface="+mn-lt"/>
                <a:cs typeface="+mn-lt"/>
              </a:rPr>
              <a:t>Facade</a:t>
            </a:r>
          </a:p>
          <a:p>
            <a:r>
              <a:rPr lang="en-US">
                <a:ea typeface="+mn-lt"/>
                <a:cs typeface="+mn-lt"/>
              </a:rPr>
              <a:t>Behavioral Design Patterns</a:t>
            </a:r>
          </a:p>
          <a:p>
            <a:pPr lvl="1"/>
            <a:r>
              <a:rPr lang="en-US">
                <a:ea typeface="+mn-lt"/>
                <a:cs typeface="+mn-lt"/>
              </a:rPr>
              <a:t>Strategy</a:t>
            </a:r>
          </a:p>
          <a:p>
            <a:pPr lvl="1"/>
            <a:r>
              <a:rPr lang="en-US">
                <a:ea typeface="+mn-lt"/>
                <a:cs typeface="+mn-lt"/>
              </a:rPr>
              <a:t>Observer</a:t>
            </a:r>
          </a:p>
          <a:p>
            <a:pPr lvl="1"/>
            <a:r>
              <a:rPr lang="en-US">
                <a:ea typeface="+mn-lt"/>
                <a:cs typeface="+mn-lt"/>
              </a:rPr>
              <a:t>Template Method</a:t>
            </a:r>
          </a:p>
          <a:p>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230792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Factory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5AF80C5B-2297-470B-A50E-4AC2490E8BB4}"/>
              </a:ext>
            </a:extLst>
          </p:cNvPr>
          <p:cNvPicPr>
            <a:picLocks noChangeAspect="1"/>
          </p:cNvPicPr>
          <p:nvPr/>
        </p:nvPicPr>
        <p:blipFill>
          <a:blip r:embed="rId3"/>
          <a:stretch>
            <a:fillRect/>
          </a:stretch>
        </p:blipFill>
        <p:spPr>
          <a:xfrm>
            <a:off x="2636870" y="847330"/>
            <a:ext cx="7635338" cy="5174699"/>
          </a:xfrm>
          <a:prstGeom prst="rect">
            <a:avLst/>
          </a:prstGeom>
        </p:spPr>
      </p:pic>
    </p:spTree>
    <p:extLst>
      <p:ext uri="{BB962C8B-B14F-4D97-AF65-F5344CB8AC3E}">
        <p14:creationId xmlns:p14="http://schemas.microsoft.com/office/powerpoint/2010/main" val="43290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Factory - Structure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3A79F222-85CE-4475-BAD0-32AF1E5E3772}"/>
              </a:ext>
            </a:extLst>
          </p:cNvPr>
          <p:cNvPicPr>
            <a:picLocks noChangeAspect="1"/>
          </p:cNvPicPr>
          <p:nvPr/>
        </p:nvPicPr>
        <p:blipFill>
          <a:blip r:embed="rId3"/>
          <a:stretch>
            <a:fillRect/>
          </a:stretch>
        </p:blipFill>
        <p:spPr>
          <a:xfrm>
            <a:off x="2416337" y="904554"/>
            <a:ext cx="7359326" cy="5226188"/>
          </a:xfrm>
          <a:prstGeom prst="rect">
            <a:avLst/>
          </a:prstGeom>
        </p:spPr>
      </p:pic>
    </p:spTree>
    <p:extLst>
      <p:ext uri="{BB962C8B-B14F-4D97-AF65-F5344CB8AC3E}">
        <p14:creationId xmlns:p14="http://schemas.microsoft.com/office/powerpoint/2010/main" val="227738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Factory - Sample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348813"/>
          </a:xfrm>
        </p:spPr>
        <p:txBody>
          <a:bodyPr lIns="91440" tIns="45720" rIns="91440" bIns="45720" anchor="t">
            <a:spAutoFit/>
          </a:bodyPr>
          <a:lstStyle/>
          <a:p>
            <a:r>
              <a:rPr lang="en-US"/>
              <a:t>Pseudocode: </a:t>
            </a:r>
            <a:r>
              <a:rPr lang="en-US">
                <a:hlinkClick r:id="rId3"/>
              </a:rPr>
              <a:t>Abstract Factory (</a:t>
            </a:r>
            <a:r>
              <a:rPr lang="en-US" err="1">
                <a:hlinkClick r:id="rId3"/>
              </a:rPr>
              <a:t>refactoring.guru</a:t>
            </a:r>
            <a:r>
              <a:rPr lang="en-US">
                <a:hlinkClick r:id="rId3"/>
              </a:rPr>
              <a:t>)</a:t>
            </a:r>
            <a:endParaRPr lang="en-US"/>
          </a:p>
        </p:txBody>
      </p:sp>
      <p:pic>
        <p:nvPicPr>
          <p:cNvPr id="1026" name="Picture 2" descr="The class diagram for the Abstract Factory pattern example">
            <a:extLst>
              <a:ext uri="{FF2B5EF4-FFF2-40B4-BE49-F238E27FC236}">
                <a16:creationId xmlns:a16="http://schemas.microsoft.com/office/drawing/2014/main" id="{DC37B6F1-735F-4507-8A08-1B640B2C6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078" y="1340250"/>
            <a:ext cx="6649373" cy="467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23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Factory - Applicability</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sz="1800" kern="0">
                <a:solidFill>
                  <a:schemeClr val="bg2"/>
                </a:solidFill>
              </a:rPr>
              <a:t>When your code needs to work with various families of related products, but you don’t want it to depend on the concrete classes of those products—they might be unknown beforehand, or you simply want to allow for future extensibility</a:t>
            </a:r>
          </a:p>
        </p:txBody>
      </p:sp>
    </p:spTree>
    <p:extLst>
      <p:ext uri="{BB962C8B-B14F-4D97-AF65-F5344CB8AC3E}">
        <p14:creationId xmlns:p14="http://schemas.microsoft.com/office/powerpoint/2010/main" val="188583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Abstract Factory – Pros and Cons</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sz="1800" b="1" kern="0">
                <a:solidFill>
                  <a:schemeClr val="accent6"/>
                </a:solidFill>
              </a:rPr>
              <a:t>Pros</a:t>
            </a:r>
          </a:p>
          <a:p>
            <a:pPr marL="285750"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can be sure that the products you’re getting from a factory are compatible with each other</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avoid tight coupling between concrete products and client code</a:t>
            </a:r>
          </a:p>
          <a:p>
            <a:pPr lvl="1" defTabSz="914400"/>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Single Responsibility Principle: you can move the product creation code into one place in the program</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Open/Close Principle: You can introduce new variants of products without breaking existing client code</a:t>
            </a:r>
          </a:p>
          <a:p>
            <a:pPr marL="895244" lvl="1" indent="-285750" defTabSz="914400">
              <a:buFont typeface="Arial" panose="020B0604020202020204" pitchFamily="34" charset="0"/>
              <a:buChar char="•"/>
            </a:pPr>
            <a:endParaRPr lang="en-US" sz="1800" kern="0">
              <a:solidFill>
                <a:schemeClr val="bg2"/>
              </a:solidFill>
            </a:endParaRPr>
          </a:p>
          <a:p>
            <a:pPr marL="285750" indent="-285750" defTabSz="914400">
              <a:buFont typeface="Arial" panose="020B0604020202020204" pitchFamily="34" charset="0"/>
              <a:buChar char="•"/>
            </a:pPr>
            <a:r>
              <a:rPr lang="en-US" sz="1800" b="1" kern="0">
                <a:solidFill>
                  <a:schemeClr val="accent1"/>
                </a:solidFill>
              </a:rPr>
              <a:t>Cons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The code may become more complicate since you need to introduce a lot of new subclasses to implement the pattern. </a:t>
            </a:r>
          </a:p>
          <a:p>
            <a:pPr lvl="1" defTabSz="914400"/>
            <a:endParaRPr lang="en-US" sz="1800" kern="0">
              <a:solidFill>
                <a:schemeClr val="bg2"/>
              </a:solidFill>
            </a:endParaRP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258662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Intention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b="1" kern="0">
                <a:solidFill>
                  <a:schemeClr val="bg2"/>
                </a:solidFill>
              </a:rPr>
              <a:t>Builder </a:t>
            </a:r>
            <a:r>
              <a:rPr lang="en-US" kern="0">
                <a:solidFill>
                  <a:schemeClr val="bg2"/>
                </a:solidFill>
              </a:rPr>
              <a:t>is a creational design pattern that lets you construct complex objects step by step. The pattern allows you to produce different types and representations of an object using the same construction code</a:t>
            </a:r>
            <a:endParaRPr lang="en-US" sz="1800" kern="0">
              <a:solidFill>
                <a:schemeClr val="bg2"/>
              </a:solidFill>
            </a:endParaRPr>
          </a:p>
        </p:txBody>
      </p:sp>
      <p:pic>
        <p:nvPicPr>
          <p:cNvPr id="7" name="Picture 6">
            <a:extLst>
              <a:ext uri="{FF2B5EF4-FFF2-40B4-BE49-F238E27FC236}">
                <a16:creationId xmlns:a16="http://schemas.microsoft.com/office/drawing/2014/main" id="{14CD4A7B-1319-4D64-9D34-2C0645C48A96}"/>
              </a:ext>
            </a:extLst>
          </p:cNvPr>
          <p:cNvPicPr>
            <a:picLocks noChangeAspect="1"/>
          </p:cNvPicPr>
          <p:nvPr/>
        </p:nvPicPr>
        <p:blipFill>
          <a:blip r:embed="rId3"/>
          <a:stretch>
            <a:fillRect/>
          </a:stretch>
        </p:blipFill>
        <p:spPr>
          <a:xfrm>
            <a:off x="3127283" y="2319298"/>
            <a:ext cx="5937433" cy="4013952"/>
          </a:xfrm>
          <a:prstGeom prst="rect">
            <a:avLst/>
          </a:prstGeom>
        </p:spPr>
      </p:pic>
    </p:spTree>
    <p:extLst>
      <p:ext uri="{BB962C8B-B14F-4D97-AF65-F5344CB8AC3E}">
        <p14:creationId xmlns:p14="http://schemas.microsoft.com/office/powerpoint/2010/main" val="386358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The Problem</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CBB9543B-2CC5-40E3-9CA2-9CB81C7D2177}"/>
              </a:ext>
            </a:extLst>
          </p:cNvPr>
          <p:cNvPicPr>
            <a:picLocks noChangeAspect="1"/>
          </p:cNvPicPr>
          <p:nvPr/>
        </p:nvPicPr>
        <p:blipFill>
          <a:blip r:embed="rId3"/>
          <a:stretch>
            <a:fillRect/>
          </a:stretch>
        </p:blipFill>
        <p:spPr>
          <a:xfrm>
            <a:off x="2406849" y="904554"/>
            <a:ext cx="7378299" cy="5404585"/>
          </a:xfrm>
          <a:prstGeom prst="rect">
            <a:avLst/>
          </a:prstGeom>
        </p:spPr>
      </p:pic>
    </p:spTree>
    <p:extLst>
      <p:ext uri="{BB962C8B-B14F-4D97-AF65-F5344CB8AC3E}">
        <p14:creationId xmlns:p14="http://schemas.microsoft.com/office/powerpoint/2010/main" val="137467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The Problem</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67389BC0-4936-4600-83AD-50A712B2D4E6}"/>
              </a:ext>
            </a:extLst>
          </p:cNvPr>
          <p:cNvPicPr>
            <a:picLocks noChangeAspect="1"/>
          </p:cNvPicPr>
          <p:nvPr/>
        </p:nvPicPr>
        <p:blipFill>
          <a:blip r:embed="rId3"/>
          <a:stretch>
            <a:fillRect/>
          </a:stretch>
        </p:blipFill>
        <p:spPr>
          <a:xfrm>
            <a:off x="2498124" y="790785"/>
            <a:ext cx="7457639" cy="5444154"/>
          </a:xfrm>
          <a:prstGeom prst="rect">
            <a:avLst/>
          </a:prstGeom>
        </p:spPr>
      </p:pic>
    </p:spTree>
    <p:extLst>
      <p:ext uri="{BB962C8B-B14F-4D97-AF65-F5344CB8AC3E}">
        <p14:creationId xmlns:p14="http://schemas.microsoft.com/office/powerpoint/2010/main" val="359584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EB47896B-DC5C-42D8-B112-D773E9978B12}"/>
              </a:ext>
            </a:extLst>
          </p:cNvPr>
          <p:cNvPicPr>
            <a:picLocks noChangeAspect="1"/>
          </p:cNvPicPr>
          <p:nvPr/>
        </p:nvPicPr>
        <p:blipFill>
          <a:blip r:embed="rId3"/>
          <a:stretch>
            <a:fillRect/>
          </a:stretch>
        </p:blipFill>
        <p:spPr>
          <a:xfrm>
            <a:off x="2841451" y="790785"/>
            <a:ext cx="6324961" cy="5358088"/>
          </a:xfrm>
          <a:prstGeom prst="rect">
            <a:avLst/>
          </a:prstGeom>
        </p:spPr>
      </p:pic>
    </p:spTree>
    <p:extLst>
      <p:ext uri="{BB962C8B-B14F-4D97-AF65-F5344CB8AC3E}">
        <p14:creationId xmlns:p14="http://schemas.microsoft.com/office/powerpoint/2010/main" val="312850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3048C408-30CF-4B09-9996-D5CCE3F91272}"/>
              </a:ext>
            </a:extLst>
          </p:cNvPr>
          <p:cNvPicPr>
            <a:picLocks noChangeAspect="1"/>
          </p:cNvPicPr>
          <p:nvPr/>
        </p:nvPicPr>
        <p:blipFill>
          <a:blip r:embed="rId3"/>
          <a:stretch>
            <a:fillRect/>
          </a:stretch>
        </p:blipFill>
        <p:spPr>
          <a:xfrm>
            <a:off x="1791866" y="790785"/>
            <a:ext cx="9410700" cy="5305425"/>
          </a:xfrm>
          <a:prstGeom prst="rect">
            <a:avLst/>
          </a:prstGeom>
        </p:spPr>
      </p:pic>
    </p:spTree>
    <p:extLst>
      <p:ext uri="{BB962C8B-B14F-4D97-AF65-F5344CB8AC3E}">
        <p14:creationId xmlns:p14="http://schemas.microsoft.com/office/powerpoint/2010/main" val="375557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Introduction - What is a Design Pattern?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95244" lvl="1" indent="-285750" defTabSz="914400">
              <a:buFont typeface="Arial" panose="020B0604020202020204" pitchFamily="34" charset="0"/>
              <a:buChar char="•"/>
            </a:pPr>
            <a:r>
              <a:rPr lang="en-US" sz="1800" b="1" kern="0">
                <a:solidFill>
                  <a:schemeClr val="bg2"/>
                </a:solidFill>
              </a:rPr>
              <a:t>Design patterns</a:t>
            </a:r>
            <a:r>
              <a:rPr lang="en-US" sz="1800" kern="0">
                <a:solidFill>
                  <a:schemeClr val="bg2"/>
                </a:solidFill>
              </a:rPr>
              <a:t> are typical solution to commonly occurring problems in software design.</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Design patterns are templates and general concepts for solving a particular problem. They are not just a piece of code you can copy into your program.</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The patterns are not algorithms but a more high-level description of a solution.</a:t>
            </a: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259056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40317285-89F7-4E5D-A187-250197B09AA6}"/>
              </a:ext>
            </a:extLst>
          </p:cNvPr>
          <p:cNvPicPr>
            <a:picLocks noChangeAspect="1"/>
          </p:cNvPicPr>
          <p:nvPr/>
        </p:nvPicPr>
        <p:blipFill>
          <a:blip r:embed="rId3"/>
          <a:stretch>
            <a:fillRect/>
          </a:stretch>
        </p:blipFill>
        <p:spPr>
          <a:xfrm>
            <a:off x="2799962" y="904554"/>
            <a:ext cx="7200573" cy="5445888"/>
          </a:xfrm>
          <a:prstGeom prst="rect">
            <a:avLst/>
          </a:prstGeom>
        </p:spPr>
      </p:pic>
    </p:spTree>
    <p:extLst>
      <p:ext uri="{BB962C8B-B14F-4D97-AF65-F5344CB8AC3E}">
        <p14:creationId xmlns:p14="http://schemas.microsoft.com/office/powerpoint/2010/main" val="151594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Structure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0E9DC9F8-59D2-4F11-80AE-6431C7BF1B0B}"/>
              </a:ext>
            </a:extLst>
          </p:cNvPr>
          <p:cNvPicPr>
            <a:picLocks noChangeAspect="1"/>
          </p:cNvPicPr>
          <p:nvPr/>
        </p:nvPicPr>
        <p:blipFill>
          <a:blip r:embed="rId3"/>
          <a:stretch>
            <a:fillRect/>
          </a:stretch>
        </p:blipFill>
        <p:spPr>
          <a:xfrm>
            <a:off x="4301412" y="904554"/>
            <a:ext cx="3791528" cy="4785030"/>
          </a:xfrm>
          <a:prstGeom prst="rect">
            <a:avLst/>
          </a:prstGeom>
        </p:spPr>
      </p:pic>
    </p:spTree>
    <p:extLst>
      <p:ext uri="{BB962C8B-B14F-4D97-AF65-F5344CB8AC3E}">
        <p14:creationId xmlns:p14="http://schemas.microsoft.com/office/powerpoint/2010/main" val="12836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Sample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1039036"/>
            <a:ext cx="9215151" cy="348813"/>
          </a:xfrm>
        </p:spPr>
        <p:txBody>
          <a:bodyPr wrap="square" lIns="91440" tIns="45720" rIns="91440" bIns="45720" anchor="t">
            <a:spAutoFit/>
          </a:bodyPr>
          <a:lstStyle/>
          <a:p>
            <a:r>
              <a:rPr lang="en-US"/>
              <a:t>Pseudocode: </a:t>
            </a:r>
            <a:r>
              <a:rPr lang="en-US">
                <a:hlinkClick r:id="rId3"/>
              </a:rPr>
              <a:t>Builder (</a:t>
            </a:r>
            <a:r>
              <a:rPr lang="en-US" err="1">
                <a:hlinkClick r:id="rId3"/>
              </a:rPr>
              <a:t>refactoring.guru</a:t>
            </a:r>
            <a:r>
              <a:rPr lang="en-US">
                <a:hlinkClick r:id="rId3"/>
              </a:rPr>
              <a:t>)</a:t>
            </a:r>
            <a:endParaRPr lang="en-US"/>
          </a:p>
        </p:txBody>
      </p:sp>
      <p:pic>
        <p:nvPicPr>
          <p:cNvPr id="2050" name="Picture 2" descr="The structure of the Builder pattern example">
            <a:extLst>
              <a:ext uri="{FF2B5EF4-FFF2-40B4-BE49-F238E27FC236}">
                <a16:creationId xmlns:a16="http://schemas.microsoft.com/office/drawing/2014/main" id="{621BF043-F993-46B6-AED6-17DCEFE17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61" y="1376038"/>
            <a:ext cx="3857727" cy="455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20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Applicability</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1323439"/>
          </a:xfrm>
        </p:spPr>
        <p:txBody>
          <a:bodyPr lIns="91440" tIns="45720" rIns="91440" bIns="45720" anchor="t">
            <a:spAutoFit/>
          </a:bodyPr>
          <a:lstStyle/>
          <a:p>
            <a:pPr marL="285750" indent="-285750">
              <a:buFont typeface="Arial" panose="020B0604020202020204" pitchFamily="34" charset="0"/>
              <a:buChar char="•"/>
            </a:pPr>
            <a:r>
              <a:rPr lang="en-US"/>
              <a:t>Use the Builder pattern to get rid of a “telescopic constructor”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When you want your code to be able to create different representations of some product (for example, stone and wooden houses).</a:t>
            </a:r>
          </a:p>
        </p:txBody>
      </p:sp>
    </p:spTree>
    <p:extLst>
      <p:ext uri="{BB962C8B-B14F-4D97-AF65-F5344CB8AC3E}">
        <p14:creationId xmlns:p14="http://schemas.microsoft.com/office/powerpoint/2010/main" val="183599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Builder – Pros and Cons</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sz="1800" b="1" kern="0">
                <a:solidFill>
                  <a:schemeClr val="accent6"/>
                </a:solidFill>
              </a:rPr>
              <a:t>Pros</a:t>
            </a:r>
          </a:p>
          <a:p>
            <a:pPr marL="285750"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can reuse the same construction code when building various representations of the products.</a:t>
            </a:r>
          </a:p>
          <a:p>
            <a:pPr lvl="1" defTabSz="914400"/>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Single Responsibility Principle: you can isolate complex construction code from the business logic of the product</a:t>
            </a:r>
          </a:p>
          <a:p>
            <a:pPr lvl="1" defTabSz="914400"/>
            <a:endParaRPr lang="en-US" sz="1800" kern="0">
              <a:solidFill>
                <a:schemeClr val="bg2"/>
              </a:solidFill>
            </a:endParaRPr>
          </a:p>
          <a:p>
            <a:pPr marL="285750" indent="-285750" defTabSz="914400">
              <a:buFont typeface="Arial" panose="020B0604020202020204" pitchFamily="34" charset="0"/>
              <a:buChar char="•"/>
            </a:pPr>
            <a:r>
              <a:rPr lang="en-US" sz="1800" b="1" kern="0">
                <a:solidFill>
                  <a:srgbClr val="FF0000"/>
                </a:solidFill>
              </a:rPr>
              <a:t>Cons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The overall complexity of the code increases since the pattern requires creating multiple new classes.</a:t>
            </a:r>
          </a:p>
          <a:p>
            <a:pPr lvl="1" defTabSz="914400"/>
            <a:endParaRPr lang="en-US" sz="1800" kern="0">
              <a:solidFill>
                <a:schemeClr val="bg2"/>
              </a:solidFill>
            </a:endParaRP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108611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Structural Design Patterns – Facade - Intention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b="1" kern="0">
                <a:solidFill>
                  <a:schemeClr val="bg2"/>
                </a:solidFill>
              </a:rPr>
              <a:t>Facade </a:t>
            </a:r>
            <a:r>
              <a:rPr lang="en-US" kern="0">
                <a:solidFill>
                  <a:schemeClr val="bg2"/>
                </a:solidFill>
              </a:rPr>
              <a:t>is a structural design pattern that provides a simplified interface to a library, a framework, or any other complex set of classes.</a:t>
            </a:r>
            <a:endParaRPr lang="en-US" sz="1800" kern="0">
              <a:solidFill>
                <a:schemeClr val="bg2"/>
              </a:solidFill>
            </a:endParaRPr>
          </a:p>
        </p:txBody>
      </p:sp>
      <p:pic>
        <p:nvPicPr>
          <p:cNvPr id="4098" name="Picture 2" descr="Facade design&amp;nbsp;pattern">
            <a:extLst>
              <a:ext uri="{FF2B5EF4-FFF2-40B4-BE49-F238E27FC236}">
                <a16:creationId xmlns:a16="http://schemas.microsoft.com/office/drawing/2014/main" id="{7D8E4FB3-33CE-42B2-A92F-BE071686F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532" y="2022809"/>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0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Structural Design Patterns – Facade – The Problem</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1836400"/>
          </a:xfrm>
        </p:spPr>
        <p:txBody>
          <a:bodyPr lIns="91440" tIns="45720" rIns="91440" bIns="45720" anchor="t">
            <a:spAutoFit/>
          </a:bodyPr>
          <a:lstStyle/>
          <a:p>
            <a:pPr marL="285750" indent="-285750">
              <a:buFont typeface="Arial" panose="020B0604020202020204" pitchFamily="34" charset="0"/>
              <a:buChar char="•"/>
            </a:pPr>
            <a:r>
              <a:rPr lang="en-US" dirty="0"/>
              <a:t>If you must make your code work with a broad set of objects that belong to a sophisticated library or framework, you would need to initialize all those objects, keep track of the dependencies, execute methods in the correct order and so 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a result, the business logic of your classes would become tightly coupled to the implementation details of third-party classes.</a:t>
            </a:r>
          </a:p>
        </p:txBody>
      </p:sp>
    </p:spTree>
    <p:extLst>
      <p:ext uri="{BB962C8B-B14F-4D97-AF65-F5344CB8AC3E}">
        <p14:creationId xmlns:p14="http://schemas.microsoft.com/office/powerpoint/2010/main" val="1070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dirty="0">
                <a:ea typeface="+mn-lt"/>
                <a:cs typeface="+mn-lt"/>
              </a:rPr>
              <a:t>Structural Design Patterns – Facade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8194" name="Picture 2" descr="An example of taking a phone order">
            <a:extLst>
              <a:ext uri="{FF2B5EF4-FFF2-40B4-BE49-F238E27FC236}">
                <a16:creationId xmlns:a16="http://schemas.microsoft.com/office/drawing/2014/main" id="{F5EC7B8F-54D6-4ADE-A7BB-9D8B08817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93" y="1438182"/>
            <a:ext cx="8681276" cy="3366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1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dirty="0">
                <a:ea typeface="+mn-lt"/>
                <a:cs typeface="+mn-lt"/>
              </a:rPr>
              <a:t>Structural Design Patterns – Facade – Structure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0F20C76A-8A97-4DAC-A039-CAB48E3A8194}"/>
              </a:ext>
            </a:extLst>
          </p:cNvPr>
          <p:cNvPicPr>
            <a:picLocks noChangeAspect="1"/>
          </p:cNvPicPr>
          <p:nvPr/>
        </p:nvPicPr>
        <p:blipFill>
          <a:blip r:embed="rId3"/>
          <a:stretch>
            <a:fillRect/>
          </a:stretch>
        </p:blipFill>
        <p:spPr>
          <a:xfrm>
            <a:off x="2304009" y="966773"/>
            <a:ext cx="7583981" cy="5195254"/>
          </a:xfrm>
          <a:prstGeom prst="rect">
            <a:avLst/>
          </a:prstGeom>
        </p:spPr>
      </p:pic>
    </p:spTree>
    <p:extLst>
      <p:ext uri="{BB962C8B-B14F-4D97-AF65-F5344CB8AC3E}">
        <p14:creationId xmlns:p14="http://schemas.microsoft.com/office/powerpoint/2010/main" val="104295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dirty="0">
                <a:ea typeface="+mn-lt"/>
                <a:cs typeface="+mn-lt"/>
              </a:rPr>
              <a:t>Structural Design Patterns – Facade – Sample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1039036"/>
            <a:ext cx="9215151" cy="348813"/>
          </a:xfrm>
        </p:spPr>
        <p:txBody>
          <a:bodyPr wrap="square" lIns="91440" tIns="45720" rIns="91440" bIns="45720" anchor="t">
            <a:spAutoFit/>
          </a:bodyPr>
          <a:lstStyle/>
          <a:p>
            <a:r>
              <a:rPr lang="en-US"/>
              <a:t>Pseudocode: </a:t>
            </a:r>
            <a:r>
              <a:rPr lang="en-US">
                <a:hlinkClick r:id="rId3"/>
              </a:rPr>
              <a:t>Facade (</a:t>
            </a:r>
            <a:r>
              <a:rPr lang="en-US" err="1">
                <a:hlinkClick r:id="rId3"/>
              </a:rPr>
              <a:t>refactoring.guru</a:t>
            </a:r>
            <a:r>
              <a:rPr lang="en-US">
                <a:hlinkClick r:id="rId3"/>
              </a:rPr>
              <a:t>)</a:t>
            </a:r>
            <a:endParaRPr lang="en-US"/>
          </a:p>
        </p:txBody>
      </p:sp>
      <p:pic>
        <p:nvPicPr>
          <p:cNvPr id="9218" name="Picture 2" descr="The structure of the Facade pattern example">
            <a:extLst>
              <a:ext uri="{FF2B5EF4-FFF2-40B4-BE49-F238E27FC236}">
                <a16:creationId xmlns:a16="http://schemas.microsoft.com/office/drawing/2014/main" id="{035D0B2C-3CDE-4DD2-9327-E66110A13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247" y="1557105"/>
            <a:ext cx="6499472" cy="433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82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Introduction - What does the patterns consist of?</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95244" lvl="1" indent="-285750" defTabSz="914400">
              <a:buFont typeface="Arial" panose="020B0604020202020204" pitchFamily="34" charset="0"/>
              <a:buChar char="•"/>
            </a:pPr>
            <a:r>
              <a:rPr lang="en-US" sz="1800" kern="0">
                <a:solidFill>
                  <a:schemeClr val="bg2"/>
                </a:solidFill>
              </a:rPr>
              <a:t>Most patterns are described formally so you can reproduce them in many context. They normally consist of the following sections:</a:t>
            </a:r>
          </a:p>
          <a:p>
            <a:pPr marL="895244" lvl="1" indent="-285750" defTabSz="914400">
              <a:buFont typeface="Arial" panose="020B0604020202020204" pitchFamily="34" charset="0"/>
              <a:buChar char="•"/>
            </a:pPr>
            <a:endParaRPr lang="en-US" sz="1800" kern="0">
              <a:solidFill>
                <a:schemeClr val="bg2"/>
              </a:solidFill>
            </a:endParaRPr>
          </a:p>
          <a:p>
            <a:pPr marL="1504737" lvl="2" indent="-285750" defTabSz="914400">
              <a:buFont typeface="Arial" panose="020B0604020202020204" pitchFamily="34" charset="0"/>
              <a:buChar char="•"/>
            </a:pPr>
            <a:r>
              <a:rPr lang="en-US" sz="1800" kern="0">
                <a:solidFill>
                  <a:schemeClr val="bg2"/>
                </a:solidFill>
              </a:rPr>
              <a:t>Intent</a:t>
            </a:r>
          </a:p>
          <a:p>
            <a:pPr marL="1504737" lvl="2" indent="-285750" defTabSz="914400">
              <a:buFont typeface="Arial" panose="020B0604020202020204" pitchFamily="34" charset="0"/>
              <a:buChar char="•"/>
            </a:pPr>
            <a:r>
              <a:rPr lang="en-US" sz="1800" kern="0">
                <a:solidFill>
                  <a:schemeClr val="bg2"/>
                </a:solidFill>
              </a:rPr>
              <a:t>Motivation</a:t>
            </a:r>
          </a:p>
          <a:p>
            <a:pPr marL="1504737" lvl="2" indent="-285750" defTabSz="914400">
              <a:buFont typeface="Arial" panose="020B0604020202020204" pitchFamily="34" charset="0"/>
              <a:buChar char="•"/>
            </a:pPr>
            <a:r>
              <a:rPr lang="en-US" sz="1800" kern="0">
                <a:solidFill>
                  <a:schemeClr val="bg2"/>
                </a:solidFill>
              </a:rPr>
              <a:t>Structure</a:t>
            </a:r>
          </a:p>
          <a:p>
            <a:pPr marL="1504737" lvl="2" indent="-285750" defTabSz="914400">
              <a:buFont typeface="Arial" panose="020B0604020202020204" pitchFamily="34" charset="0"/>
              <a:buChar char="•"/>
            </a:pPr>
            <a:r>
              <a:rPr lang="en-US" sz="1800" kern="0">
                <a:solidFill>
                  <a:schemeClr val="bg2"/>
                </a:solidFill>
              </a:rPr>
              <a:t>Code example</a:t>
            </a: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400467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dirty="0">
                <a:ea typeface="+mn-lt"/>
                <a:cs typeface="+mn-lt"/>
              </a:rPr>
              <a:t>Structural Design Patterns – </a:t>
            </a:r>
            <a:r>
              <a:rPr lang="en-US">
                <a:ea typeface="+mn-lt"/>
                <a:cs typeface="+mn-lt"/>
              </a:rPr>
              <a:t>Facade – Applicability</a:t>
            </a:r>
            <a:endParaRPr lang="en-US" dirty="0">
              <a:ea typeface="+mn-lt"/>
              <a:cs typeface="+mn-lt"/>
            </a:endParaRP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1066959"/>
          </a:xfrm>
        </p:spPr>
        <p:txBody>
          <a:bodyPr lIns="91440" tIns="45720" rIns="91440" bIns="45720" anchor="t">
            <a:spAutoFit/>
          </a:bodyPr>
          <a:lstStyle/>
          <a:p>
            <a:pPr marL="285750" indent="-285750">
              <a:buFont typeface="Arial" panose="020B0604020202020204" pitchFamily="34" charset="0"/>
              <a:buChar char="•"/>
            </a:pPr>
            <a:r>
              <a:rPr lang="en-US"/>
              <a:t>When you need to have a limited but straightforward interface to a complex subsystem.</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When you want to structure a subsystem into layers.</a:t>
            </a:r>
          </a:p>
        </p:txBody>
      </p:sp>
    </p:spTree>
    <p:extLst>
      <p:ext uri="{BB962C8B-B14F-4D97-AF65-F5344CB8AC3E}">
        <p14:creationId xmlns:p14="http://schemas.microsoft.com/office/powerpoint/2010/main" val="4784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dirty="0">
                <a:ea typeface="+mn-lt"/>
                <a:cs typeface="+mn-lt"/>
              </a:rPr>
              <a:t>Structural Design Patterns – Facade – Pros and Cons</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sz="1800" b="1" kern="0">
                <a:solidFill>
                  <a:schemeClr val="accent6"/>
                </a:solidFill>
              </a:rPr>
              <a:t>Pros</a:t>
            </a:r>
          </a:p>
          <a:p>
            <a:pPr marL="285750"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can isolate your code from the complexity of a subsystem.</a:t>
            </a:r>
          </a:p>
          <a:p>
            <a:pPr marL="895244" lvl="1" indent="-285750" defTabSz="914400">
              <a:buFont typeface="Arial" panose="020B0604020202020204" pitchFamily="34" charset="0"/>
              <a:buChar char="•"/>
            </a:pPr>
            <a:endParaRPr lang="en-US" sz="1800" kern="0">
              <a:solidFill>
                <a:schemeClr val="bg2"/>
              </a:solidFill>
            </a:endParaRPr>
          </a:p>
          <a:p>
            <a:pPr marL="285750" indent="-285750" defTabSz="914400">
              <a:buFont typeface="Arial" panose="020B0604020202020204" pitchFamily="34" charset="0"/>
              <a:buChar char="•"/>
            </a:pPr>
            <a:r>
              <a:rPr lang="en-US" sz="1800" b="1" kern="0">
                <a:solidFill>
                  <a:srgbClr val="FF0000"/>
                </a:solidFill>
              </a:rPr>
              <a:t>Cons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A facade can become a god object coupled to all classes of an app.</a:t>
            </a: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40111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Strategy - Intention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b="1" kern="0">
                <a:solidFill>
                  <a:schemeClr val="bg2"/>
                </a:solidFill>
              </a:rPr>
              <a:t>Strategy </a:t>
            </a:r>
            <a:r>
              <a:rPr lang="en-US" kern="0">
                <a:solidFill>
                  <a:schemeClr val="bg2"/>
                </a:solidFill>
              </a:rPr>
              <a:t>is a behavioral design pattern that lets you define a family of algorithms, put each of them into a separate class, and make their objects interchangeable.</a:t>
            </a:r>
            <a:endParaRPr lang="en-US" sz="1800" kern="0">
              <a:solidFill>
                <a:schemeClr val="bg2"/>
              </a:solidFill>
            </a:endParaRPr>
          </a:p>
        </p:txBody>
      </p:sp>
      <p:pic>
        <p:nvPicPr>
          <p:cNvPr id="1028" name="Picture 4" descr="Strategy design&amp;nbsp;pattern">
            <a:extLst>
              <a:ext uri="{FF2B5EF4-FFF2-40B4-BE49-F238E27FC236}">
                <a16:creationId xmlns:a16="http://schemas.microsoft.com/office/drawing/2014/main" id="{13D65584-5586-4F0A-932F-48C0C11F9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9" y="220758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54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Strategy – The Problem</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348813"/>
          </a:xfrm>
        </p:spPr>
        <p:txBody>
          <a:bodyPr lIns="91440" tIns="45720" rIns="91440" bIns="45720" anchor="t">
            <a:spAutoFit/>
          </a:bodyPr>
          <a:lstStyle/>
          <a:p>
            <a:endParaRPr lang="en-US"/>
          </a:p>
        </p:txBody>
      </p:sp>
      <p:pic>
        <p:nvPicPr>
          <p:cNvPr id="3" name="Picture 2">
            <a:extLst>
              <a:ext uri="{FF2B5EF4-FFF2-40B4-BE49-F238E27FC236}">
                <a16:creationId xmlns:a16="http://schemas.microsoft.com/office/drawing/2014/main" id="{69CA24E5-62A4-493E-A068-77195AFAF9BB}"/>
              </a:ext>
            </a:extLst>
          </p:cNvPr>
          <p:cNvPicPr>
            <a:picLocks noChangeAspect="1"/>
          </p:cNvPicPr>
          <p:nvPr/>
        </p:nvPicPr>
        <p:blipFill>
          <a:blip r:embed="rId3"/>
          <a:stretch>
            <a:fillRect/>
          </a:stretch>
        </p:blipFill>
        <p:spPr>
          <a:xfrm>
            <a:off x="2562179" y="1253367"/>
            <a:ext cx="7453404" cy="4615602"/>
          </a:xfrm>
          <a:prstGeom prst="rect">
            <a:avLst/>
          </a:prstGeom>
        </p:spPr>
      </p:pic>
    </p:spTree>
    <p:extLst>
      <p:ext uri="{BB962C8B-B14F-4D97-AF65-F5344CB8AC3E}">
        <p14:creationId xmlns:p14="http://schemas.microsoft.com/office/powerpoint/2010/main" val="116994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Strategy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8" name="Picture 7">
            <a:extLst>
              <a:ext uri="{FF2B5EF4-FFF2-40B4-BE49-F238E27FC236}">
                <a16:creationId xmlns:a16="http://schemas.microsoft.com/office/drawing/2014/main" id="{43BF4625-9B6B-4C12-AC3D-98E8A4C5335E}"/>
              </a:ext>
            </a:extLst>
          </p:cNvPr>
          <p:cNvPicPr>
            <a:picLocks noChangeAspect="1"/>
          </p:cNvPicPr>
          <p:nvPr/>
        </p:nvPicPr>
        <p:blipFill>
          <a:blip r:embed="rId3"/>
          <a:stretch>
            <a:fillRect/>
          </a:stretch>
        </p:blipFill>
        <p:spPr>
          <a:xfrm>
            <a:off x="1414462" y="987882"/>
            <a:ext cx="9682625" cy="5636524"/>
          </a:xfrm>
          <a:prstGeom prst="rect">
            <a:avLst/>
          </a:prstGeom>
        </p:spPr>
      </p:pic>
    </p:spTree>
    <p:extLst>
      <p:ext uri="{BB962C8B-B14F-4D97-AF65-F5344CB8AC3E}">
        <p14:creationId xmlns:p14="http://schemas.microsoft.com/office/powerpoint/2010/main" val="382966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Strategy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7" name="Picture 6">
            <a:extLst>
              <a:ext uri="{FF2B5EF4-FFF2-40B4-BE49-F238E27FC236}">
                <a16:creationId xmlns:a16="http://schemas.microsoft.com/office/drawing/2014/main" id="{41017DC2-94B6-40C3-801B-C59E6A999AAB}"/>
              </a:ext>
            </a:extLst>
          </p:cNvPr>
          <p:cNvPicPr>
            <a:picLocks noChangeAspect="1"/>
          </p:cNvPicPr>
          <p:nvPr/>
        </p:nvPicPr>
        <p:blipFill>
          <a:blip r:embed="rId3"/>
          <a:stretch>
            <a:fillRect/>
          </a:stretch>
        </p:blipFill>
        <p:spPr>
          <a:xfrm>
            <a:off x="1187018" y="904554"/>
            <a:ext cx="9960006" cy="5532385"/>
          </a:xfrm>
          <a:prstGeom prst="rect">
            <a:avLst/>
          </a:prstGeom>
        </p:spPr>
      </p:pic>
    </p:spTree>
    <p:extLst>
      <p:ext uri="{BB962C8B-B14F-4D97-AF65-F5344CB8AC3E}">
        <p14:creationId xmlns:p14="http://schemas.microsoft.com/office/powerpoint/2010/main" val="34281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Strategy – Structure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8" name="Picture 7">
            <a:extLst>
              <a:ext uri="{FF2B5EF4-FFF2-40B4-BE49-F238E27FC236}">
                <a16:creationId xmlns:a16="http://schemas.microsoft.com/office/drawing/2014/main" id="{029A9DAE-4785-419D-A51F-7200CEC93C94}"/>
              </a:ext>
            </a:extLst>
          </p:cNvPr>
          <p:cNvPicPr>
            <a:picLocks noChangeAspect="1"/>
          </p:cNvPicPr>
          <p:nvPr/>
        </p:nvPicPr>
        <p:blipFill>
          <a:blip r:embed="rId3"/>
          <a:stretch>
            <a:fillRect/>
          </a:stretch>
        </p:blipFill>
        <p:spPr>
          <a:xfrm>
            <a:off x="2906210" y="790785"/>
            <a:ext cx="6379577" cy="5359927"/>
          </a:xfrm>
          <a:prstGeom prst="rect">
            <a:avLst/>
          </a:prstGeom>
        </p:spPr>
      </p:pic>
    </p:spTree>
    <p:extLst>
      <p:ext uri="{BB962C8B-B14F-4D97-AF65-F5344CB8AC3E}">
        <p14:creationId xmlns:p14="http://schemas.microsoft.com/office/powerpoint/2010/main" val="277240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Strategy – Sample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1039036"/>
            <a:ext cx="9215151" cy="348813"/>
          </a:xfrm>
        </p:spPr>
        <p:txBody>
          <a:bodyPr wrap="square" lIns="91440" tIns="45720" rIns="91440" bIns="45720" anchor="t">
            <a:spAutoFit/>
          </a:bodyPr>
          <a:lstStyle/>
          <a:p>
            <a:r>
              <a:rPr lang="en-US"/>
              <a:t>Pseudocode: </a:t>
            </a:r>
            <a:r>
              <a:rPr lang="en-US">
                <a:hlinkClick r:id="rId3"/>
              </a:rPr>
              <a:t>Strategy (</a:t>
            </a:r>
            <a:r>
              <a:rPr lang="en-US" err="1">
                <a:hlinkClick r:id="rId3"/>
              </a:rPr>
              <a:t>refactoring.guru</a:t>
            </a:r>
            <a:r>
              <a:rPr lang="en-US">
                <a:hlinkClick r:id="rId3"/>
              </a:rPr>
              <a:t>)</a:t>
            </a:r>
            <a:endParaRPr lang="en-US"/>
          </a:p>
        </p:txBody>
      </p:sp>
      <p:pic>
        <p:nvPicPr>
          <p:cNvPr id="6" name="Picture 5">
            <a:extLst>
              <a:ext uri="{FF2B5EF4-FFF2-40B4-BE49-F238E27FC236}">
                <a16:creationId xmlns:a16="http://schemas.microsoft.com/office/drawing/2014/main" id="{47F366CB-23BE-4E06-B147-177992B88AB8}"/>
              </a:ext>
            </a:extLst>
          </p:cNvPr>
          <p:cNvPicPr>
            <a:picLocks noChangeAspect="1"/>
          </p:cNvPicPr>
          <p:nvPr/>
        </p:nvPicPr>
        <p:blipFill>
          <a:blip r:embed="rId4"/>
          <a:stretch>
            <a:fillRect/>
          </a:stretch>
        </p:blipFill>
        <p:spPr>
          <a:xfrm>
            <a:off x="104774" y="1873466"/>
            <a:ext cx="11982450" cy="3714750"/>
          </a:xfrm>
          <a:prstGeom prst="rect">
            <a:avLst/>
          </a:prstGeom>
        </p:spPr>
      </p:pic>
    </p:spTree>
    <p:extLst>
      <p:ext uri="{BB962C8B-B14F-4D97-AF65-F5344CB8AC3E}">
        <p14:creationId xmlns:p14="http://schemas.microsoft.com/office/powerpoint/2010/main" val="76613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Strategy – Applicability</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3990836"/>
          </a:xfrm>
        </p:spPr>
        <p:txBody>
          <a:bodyPr lIns="91440" tIns="45720" rIns="91440" bIns="45720" anchor="t">
            <a:spAutoFit/>
          </a:bodyPr>
          <a:lstStyle/>
          <a:p>
            <a:pPr marL="285750" indent="-285750">
              <a:buFont typeface="Arial" panose="020B0604020202020204" pitchFamily="34" charset="0"/>
              <a:buChar char="•"/>
            </a:pPr>
            <a:r>
              <a:rPr lang="en-US"/>
              <a:t>When you want to use different variants of an algorithm within an object and be able to switch from one algorithm to another during runtime.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When you have many similar classes that only differ in the way they execute some behavior.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When you need to isolate the business logic of a class from the implementation details o algorithms that may not be as important in the context of that logic.</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When your class has a massive conditional operator that switches between different variants of the same algorithm.</a:t>
            </a:r>
          </a:p>
          <a:p>
            <a:pPr marL="285750" indent="-2857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227156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Strategy – Pros and Cons</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sz="1800" b="1" kern="0">
                <a:solidFill>
                  <a:schemeClr val="accent6"/>
                </a:solidFill>
              </a:rPr>
              <a:t>Pros</a:t>
            </a:r>
          </a:p>
          <a:p>
            <a:pPr marL="285750"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can swap algorithms used inside an object at runtime.</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can isolate the implementation details of an algorithm from the code that uses it.</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can replace inheritances with composition.</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Open/Closed Principle: you can introduce new strategies without having to change the context</a:t>
            </a:r>
          </a:p>
          <a:p>
            <a:pPr marL="895244" lvl="1" indent="-285750" defTabSz="914400">
              <a:buFont typeface="Arial" panose="020B0604020202020204" pitchFamily="34" charset="0"/>
              <a:buChar char="•"/>
            </a:pPr>
            <a:endParaRPr lang="en-US" sz="1800" kern="0">
              <a:solidFill>
                <a:schemeClr val="bg2"/>
              </a:solidFill>
            </a:endParaRPr>
          </a:p>
          <a:p>
            <a:pPr marL="285750" indent="-285750" defTabSz="914400">
              <a:buFont typeface="Arial" panose="020B0604020202020204" pitchFamily="34" charset="0"/>
              <a:buChar char="•"/>
            </a:pPr>
            <a:r>
              <a:rPr lang="en-US" sz="1800" b="1" kern="0">
                <a:solidFill>
                  <a:srgbClr val="FF0000"/>
                </a:solidFill>
              </a:rPr>
              <a:t>Cons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If you have a couple of algorithms that rarely change, there is no real reason to overcomplicate the program with the new classes and interfaces that come along with the pattern.</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Clients must be aware of the differences between strategies.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A lot of modern programming languages have functional type support that lets you implement different versions of an algorithm inside a set of anonymous functions.</a:t>
            </a: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33485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Introduction - Classification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95244" lvl="1" indent="-285750" defTabSz="914400">
              <a:buFont typeface="Arial" panose="020B0604020202020204" pitchFamily="34" charset="0"/>
              <a:buChar char="•"/>
            </a:pPr>
            <a:r>
              <a:rPr lang="en-US" sz="1800" kern="0">
                <a:solidFill>
                  <a:schemeClr val="bg2"/>
                </a:solidFill>
              </a:rPr>
              <a:t>The most basic and low-level patterns are often called </a:t>
            </a:r>
            <a:r>
              <a:rPr lang="en-US" sz="1800" b="1" kern="0">
                <a:solidFill>
                  <a:schemeClr val="bg2"/>
                </a:solidFill>
              </a:rPr>
              <a:t>idioms</a:t>
            </a:r>
            <a:r>
              <a:rPr lang="en-US" sz="1800" kern="0">
                <a:solidFill>
                  <a:schemeClr val="bg2"/>
                </a:solidFill>
              </a:rPr>
              <a:t>. They usually apply only to a single programming  language.</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The most universal and high-level patterns are </a:t>
            </a:r>
            <a:r>
              <a:rPr lang="en-US" sz="1800" b="1" kern="0">
                <a:solidFill>
                  <a:schemeClr val="bg2"/>
                </a:solidFill>
              </a:rPr>
              <a:t>architectural patterns</a:t>
            </a:r>
            <a:r>
              <a:rPr lang="en-US" sz="1800" kern="0">
                <a:solidFill>
                  <a:schemeClr val="bg2"/>
                </a:solidFill>
              </a:rPr>
              <a:t>. They can be implemented in virtually any language.</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They can also be categorized by their </a:t>
            </a:r>
            <a:r>
              <a:rPr lang="en-US" sz="1800" b="1" kern="0">
                <a:solidFill>
                  <a:schemeClr val="bg2"/>
                </a:solidFill>
              </a:rPr>
              <a:t>intent</a:t>
            </a:r>
            <a:r>
              <a:rPr lang="en-US" sz="1800" kern="0">
                <a:solidFill>
                  <a:schemeClr val="bg2"/>
                </a:solidFill>
              </a:rPr>
              <a:t>:</a:t>
            </a:r>
          </a:p>
          <a:p>
            <a:pPr marL="895244" lvl="1" indent="-285750" defTabSz="914400">
              <a:buFont typeface="Arial" panose="020B0604020202020204" pitchFamily="34" charset="0"/>
              <a:buChar char="•"/>
            </a:pPr>
            <a:endParaRPr lang="en-US" sz="1800" kern="0">
              <a:solidFill>
                <a:schemeClr val="bg2"/>
              </a:solidFill>
            </a:endParaRPr>
          </a:p>
          <a:p>
            <a:pPr marL="1504737" lvl="2" indent="-285750" defTabSz="914400">
              <a:buFont typeface="Arial" panose="020B0604020202020204" pitchFamily="34" charset="0"/>
              <a:buChar char="•"/>
            </a:pPr>
            <a:r>
              <a:rPr lang="en-US" sz="1800" b="1" kern="0">
                <a:solidFill>
                  <a:schemeClr val="bg2"/>
                </a:solidFill>
              </a:rPr>
              <a:t>Creational patterns </a:t>
            </a:r>
            <a:r>
              <a:rPr lang="en-US" sz="1800" kern="0">
                <a:solidFill>
                  <a:schemeClr val="bg2"/>
                </a:solidFill>
              </a:rPr>
              <a:t>provide object creation mechanisms that increase flexibility and reuse of existing code.</a:t>
            </a:r>
          </a:p>
          <a:p>
            <a:pPr marL="1504737" lvl="2" indent="-285750" defTabSz="914400">
              <a:buFont typeface="Arial" panose="020B0604020202020204" pitchFamily="34" charset="0"/>
              <a:buChar char="•"/>
            </a:pPr>
            <a:endParaRPr lang="en-US" sz="1800" kern="0">
              <a:solidFill>
                <a:schemeClr val="bg2"/>
              </a:solidFill>
            </a:endParaRPr>
          </a:p>
          <a:p>
            <a:pPr marL="1504737" lvl="2" indent="-285750" defTabSz="914400">
              <a:buFont typeface="Arial" panose="020B0604020202020204" pitchFamily="34" charset="0"/>
              <a:buChar char="•"/>
            </a:pPr>
            <a:r>
              <a:rPr lang="en-US" sz="1800" b="1" kern="0">
                <a:solidFill>
                  <a:schemeClr val="bg2"/>
                </a:solidFill>
              </a:rPr>
              <a:t>Structural patterns </a:t>
            </a:r>
            <a:r>
              <a:rPr lang="en-US" sz="1800" kern="0">
                <a:solidFill>
                  <a:schemeClr val="bg2"/>
                </a:solidFill>
              </a:rPr>
              <a:t>explain how to assemble objects and classes into larger structures, while keeping the structures flexible and efficient.</a:t>
            </a:r>
          </a:p>
          <a:p>
            <a:pPr marL="1504737" lvl="2" indent="-285750" defTabSz="914400">
              <a:buFont typeface="Arial" panose="020B0604020202020204" pitchFamily="34" charset="0"/>
              <a:buChar char="•"/>
            </a:pPr>
            <a:endParaRPr lang="en-US" sz="1800" kern="0">
              <a:solidFill>
                <a:schemeClr val="bg2"/>
              </a:solidFill>
            </a:endParaRPr>
          </a:p>
          <a:p>
            <a:pPr marL="1504737" lvl="2" indent="-285750" defTabSz="914400">
              <a:buFont typeface="Arial" panose="020B0604020202020204" pitchFamily="34" charset="0"/>
              <a:buChar char="•"/>
            </a:pPr>
            <a:r>
              <a:rPr lang="en-US" sz="1800" b="1" kern="0">
                <a:solidFill>
                  <a:schemeClr val="bg2"/>
                </a:solidFill>
              </a:rPr>
              <a:t>Behavioral patterns </a:t>
            </a:r>
            <a:r>
              <a:rPr lang="en-US" sz="1800" kern="0">
                <a:solidFill>
                  <a:schemeClr val="bg2"/>
                </a:solidFill>
              </a:rPr>
              <a:t>take care of effective communication and assignment of responsibility between objects.</a:t>
            </a:r>
          </a:p>
          <a:p>
            <a:pPr marL="1504737" lvl="2"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269448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Strategy - Intention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b="1" kern="0">
                <a:solidFill>
                  <a:schemeClr val="bg2"/>
                </a:solidFill>
              </a:rPr>
              <a:t>Observer </a:t>
            </a:r>
            <a:r>
              <a:rPr lang="en-US" kern="0">
                <a:solidFill>
                  <a:schemeClr val="bg2"/>
                </a:solidFill>
              </a:rPr>
              <a:t>is a behavioral design pattern that lets you define a subscription mechanism to notify multiple objects about any events that happen to the object they are observing</a:t>
            </a:r>
            <a:endParaRPr lang="en-US" sz="1800" kern="0">
              <a:solidFill>
                <a:schemeClr val="bg2"/>
              </a:solidFill>
            </a:endParaRPr>
          </a:p>
        </p:txBody>
      </p:sp>
      <p:pic>
        <p:nvPicPr>
          <p:cNvPr id="1026" name="Picture 2" descr="Observer Design&amp;nbsp;Pattern">
            <a:extLst>
              <a:ext uri="{FF2B5EF4-FFF2-40B4-BE49-F238E27FC236}">
                <a16:creationId xmlns:a16="http://schemas.microsoft.com/office/drawing/2014/main" id="{13AB013C-9DE9-4C7A-B05A-C1D7C6D0D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202" y="2248512"/>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99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Observer – The Problem</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348813"/>
          </a:xfrm>
        </p:spPr>
        <p:txBody>
          <a:bodyPr lIns="91440" tIns="45720" rIns="91440" bIns="45720" anchor="t">
            <a:spAutoFit/>
          </a:bodyPr>
          <a:lstStyle/>
          <a:p>
            <a:endParaRPr lang="en-US"/>
          </a:p>
        </p:txBody>
      </p:sp>
      <p:pic>
        <p:nvPicPr>
          <p:cNvPr id="6" name="Picture 5">
            <a:extLst>
              <a:ext uri="{FF2B5EF4-FFF2-40B4-BE49-F238E27FC236}">
                <a16:creationId xmlns:a16="http://schemas.microsoft.com/office/drawing/2014/main" id="{9A19E861-2021-4F8B-AD3E-4B3447A12F02}"/>
              </a:ext>
            </a:extLst>
          </p:cNvPr>
          <p:cNvPicPr>
            <a:picLocks noChangeAspect="1"/>
          </p:cNvPicPr>
          <p:nvPr/>
        </p:nvPicPr>
        <p:blipFill>
          <a:blip r:embed="rId3"/>
          <a:stretch>
            <a:fillRect/>
          </a:stretch>
        </p:blipFill>
        <p:spPr>
          <a:xfrm>
            <a:off x="1812293" y="1253367"/>
            <a:ext cx="8991832" cy="5129569"/>
          </a:xfrm>
          <a:prstGeom prst="rect">
            <a:avLst/>
          </a:prstGeom>
        </p:spPr>
      </p:pic>
    </p:spTree>
    <p:extLst>
      <p:ext uri="{BB962C8B-B14F-4D97-AF65-F5344CB8AC3E}">
        <p14:creationId xmlns:p14="http://schemas.microsoft.com/office/powerpoint/2010/main" val="63822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Observer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F6B4D73A-F772-44B0-B7C9-9A34B95D96C1}"/>
              </a:ext>
            </a:extLst>
          </p:cNvPr>
          <p:cNvPicPr>
            <a:picLocks noChangeAspect="1"/>
          </p:cNvPicPr>
          <p:nvPr/>
        </p:nvPicPr>
        <p:blipFill>
          <a:blip r:embed="rId3"/>
          <a:stretch>
            <a:fillRect/>
          </a:stretch>
        </p:blipFill>
        <p:spPr>
          <a:xfrm>
            <a:off x="1043588" y="943296"/>
            <a:ext cx="9696450" cy="5010150"/>
          </a:xfrm>
          <a:prstGeom prst="rect">
            <a:avLst/>
          </a:prstGeom>
        </p:spPr>
      </p:pic>
    </p:spTree>
    <p:extLst>
      <p:ext uri="{BB962C8B-B14F-4D97-AF65-F5344CB8AC3E}">
        <p14:creationId xmlns:p14="http://schemas.microsoft.com/office/powerpoint/2010/main" val="406584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Observer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D00E5552-B717-4226-9EC7-32A7AEBE7A7A}"/>
              </a:ext>
            </a:extLst>
          </p:cNvPr>
          <p:cNvPicPr>
            <a:picLocks noChangeAspect="1"/>
          </p:cNvPicPr>
          <p:nvPr/>
        </p:nvPicPr>
        <p:blipFill>
          <a:blip r:embed="rId3"/>
          <a:stretch>
            <a:fillRect/>
          </a:stretch>
        </p:blipFill>
        <p:spPr>
          <a:xfrm>
            <a:off x="2023293" y="790785"/>
            <a:ext cx="7913729" cy="5737454"/>
          </a:xfrm>
          <a:prstGeom prst="rect">
            <a:avLst/>
          </a:prstGeom>
        </p:spPr>
      </p:pic>
    </p:spTree>
    <p:extLst>
      <p:ext uri="{BB962C8B-B14F-4D97-AF65-F5344CB8AC3E}">
        <p14:creationId xmlns:p14="http://schemas.microsoft.com/office/powerpoint/2010/main" val="245617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Observer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7BE4CCC0-9E44-4123-A42A-3C61877C6A2B}"/>
              </a:ext>
            </a:extLst>
          </p:cNvPr>
          <p:cNvPicPr>
            <a:picLocks noChangeAspect="1"/>
          </p:cNvPicPr>
          <p:nvPr/>
        </p:nvPicPr>
        <p:blipFill>
          <a:blip r:embed="rId3"/>
          <a:stretch>
            <a:fillRect/>
          </a:stretch>
        </p:blipFill>
        <p:spPr>
          <a:xfrm>
            <a:off x="1356249" y="904554"/>
            <a:ext cx="9349330" cy="5210496"/>
          </a:xfrm>
          <a:prstGeom prst="rect">
            <a:avLst/>
          </a:prstGeom>
        </p:spPr>
      </p:pic>
    </p:spTree>
    <p:extLst>
      <p:ext uri="{BB962C8B-B14F-4D97-AF65-F5344CB8AC3E}">
        <p14:creationId xmlns:p14="http://schemas.microsoft.com/office/powerpoint/2010/main" val="38558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Observer – Structure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C23BF05E-2A0A-48EC-BFEA-6B2256BB67C9}"/>
              </a:ext>
            </a:extLst>
          </p:cNvPr>
          <p:cNvPicPr>
            <a:picLocks noChangeAspect="1"/>
          </p:cNvPicPr>
          <p:nvPr/>
        </p:nvPicPr>
        <p:blipFill>
          <a:blip r:embed="rId3"/>
          <a:stretch>
            <a:fillRect/>
          </a:stretch>
        </p:blipFill>
        <p:spPr>
          <a:xfrm>
            <a:off x="1380846" y="549156"/>
            <a:ext cx="9430305" cy="5404290"/>
          </a:xfrm>
          <a:prstGeom prst="rect">
            <a:avLst/>
          </a:prstGeom>
        </p:spPr>
      </p:pic>
    </p:spTree>
    <p:extLst>
      <p:ext uri="{BB962C8B-B14F-4D97-AF65-F5344CB8AC3E}">
        <p14:creationId xmlns:p14="http://schemas.microsoft.com/office/powerpoint/2010/main" val="409039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Observer – Sample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1039036"/>
            <a:ext cx="9215151" cy="348813"/>
          </a:xfrm>
        </p:spPr>
        <p:txBody>
          <a:bodyPr wrap="square" lIns="91440" tIns="45720" rIns="91440" bIns="45720" anchor="t">
            <a:spAutoFit/>
          </a:bodyPr>
          <a:lstStyle/>
          <a:p>
            <a:r>
              <a:rPr lang="en-US"/>
              <a:t>Pseudocode: </a:t>
            </a:r>
            <a:r>
              <a:rPr lang="en-US">
                <a:hlinkClick r:id="rId3"/>
              </a:rPr>
              <a:t>Observer (</a:t>
            </a:r>
            <a:r>
              <a:rPr lang="en-US" err="1">
                <a:hlinkClick r:id="rId3"/>
              </a:rPr>
              <a:t>refactoring.guru</a:t>
            </a:r>
            <a:r>
              <a:rPr lang="en-US">
                <a:hlinkClick r:id="rId3"/>
              </a:rPr>
              <a:t>)</a:t>
            </a:r>
            <a:endParaRPr lang="en-US"/>
          </a:p>
        </p:txBody>
      </p:sp>
      <p:pic>
        <p:nvPicPr>
          <p:cNvPr id="3074" name="Picture 2" descr="Structure of the Observer pattern example">
            <a:extLst>
              <a:ext uri="{FF2B5EF4-FFF2-40B4-BE49-F238E27FC236}">
                <a16:creationId xmlns:a16="http://schemas.microsoft.com/office/drawing/2014/main" id="{40B437D3-884C-4530-8541-24690EA5F2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443" y="1523167"/>
            <a:ext cx="5648218" cy="476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27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Observer – Applicability</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2759730"/>
          </a:xfrm>
        </p:spPr>
        <p:txBody>
          <a:bodyPr lIns="91440" tIns="45720" rIns="91440" bIns="45720" anchor="t">
            <a:spAutoFit/>
          </a:bodyPr>
          <a:lstStyle/>
          <a:p>
            <a:pPr marL="285750" indent="-285750">
              <a:buFont typeface="Arial" panose="020B0604020202020204" pitchFamily="34" charset="0"/>
              <a:buChar char="•"/>
            </a:pPr>
            <a:r>
              <a:rPr lang="en-US"/>
              <a:t>When changes to the sate of one object may require changing other objects, and the actual set of objects is unknown beforehand or changes dynamically.</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When some objects in your app must observe others, but only for a limited time or in specific cases</a:t>
            </a:r>
          </a:p>
          <a:p>
            <a:pPr marL="285750" indent="-285750">
              <a:buFont typeface="Arial" panose="020B0604020202020204" pitchFamily="34" charset="0"/>
              <a:buChar char="•"/>
            </a:pPr>
            <a:endParaRPr lang="en-US"/>
          </a:p>
          <a:p>
            <a:endParaRPr lang="en-US"/>
          </a:p>
          <a:p>
            <a:pPr marL="285750" indent="-2857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33044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Observer – Pros and Cons</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sz="1800" b="1" kern="0">
                <a:solidFill>
                  <a:schemeClr val="accent6"/>
                </a:solidFill>
              </a:rPr>
              <a:t>Pros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Open/Closed Principle: you can introduce new subscriber classes without having to change the publisher’s code.</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can establish relations between objects at runtime.</a:t>
            </a:r>
          </a:p>
          <a:p>
            <a:pPr marL="895244" lvl="1" indent="-285750" defTabSz="914400">
              <a:buFont typeface="Arial" panose="020B0604020202020204" pitchFamily="34" charset="0"/>
              <a:buChar char="•"/>
            </a:pPr>
            <a:endParaRPr lang="en-US" sz="1800" kern="0">
              <a:solidFill>
                <a:schemeClr val="bg2"/>
              </a:solidFill>
            </a:endParaRPr>
          </a:p>
          <a:p>
            <a:pPr marL="285750" indent="-285750" defTabSz="914400">
              <a:buFont typeface="Arial" panose="020B0604020202020204" pitchFamily="34" charset="0"/>
              <a:buChar char="•"/>
            </a:pPr>
            <a:r>
              <a:rPr lang="en-US" sz="1800" b="1" kern="0">
                <a:solidFill>
                  <a:srgbClr val="FF0000"/>
                </a:solidFill>
              </a:rPr>
              <a:t>Cons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Subscribers are notified in random order.</a:t>
            </a: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85403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Template Method - Intention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b="1" kern="0">
                <a:solidFill>
                  <a:schemeClr val="bg2"/>
                </a:solidFill>
              </a:rPr>
              <a:t>Templated Method </a:t>
            </a:r>
            <a:r>
              <a:rPr lang="en-US" kern="0">
                <a:solidFill>
                  <a:schemeClr val="bg2"/>
                </a:solidFill>
              </a:rPr>
              <a:t>is a behavioral design pattern that defines the skeleton of an algorithm in the superclass but lets subclasses override specific steps of the algorithm without changing its structure.</a:t>
            </a:r>
            <a:endParaRPr lang="en-US" sz="1800" kern="0">
              <a:solidFill>
                <a:schemeClr val="bg2"/>
              </a:solidFill>
            </a:endParaRPr>
          </a:p>
        </p:txBody>
      </p:sp>
      <p:pic>
        <p:nvPicPr>
          <p:cNvPr id="1026" name="Picture 2" descr="Observer Design&amp;nbsp;Pattern">
            <a:extLst>
              <a:ext uri="{FF2B5EF4-FFF2-40B4-BE49-F238E27FC236}">
                <a16:creationId xmlns:a16="http://schemas.microsoft.com/office/drawing/2014/main" id="{13AB013C-9DE9-4C7A-B05A-C1D7C6D0D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202" y="2248512"/>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35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Factory Method - Intent</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b="1" kern="0">
                <a:solidFill>
                  <a:schemeClr val="bg2"/>
                </a:solidFill>
              </a:rPr>
              <a:t>Factory Method </a:t>
            </a:r>
            <a:r>
              <a:rPr lang="en-US" kern="0">
                <a:solidFill>
                  <a:schemeClr val="bg2"/>
                </a:solidFill>
              </a:rPr>
              <a:t>is a creational design pattern that provides an interface for creating objects in a superclass but allow subclasses to alter the type of objects that will be created.</a:t>
            </a:r>
          </a:p>
          <a:p>
            <a:pPr marL="285750"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endParaRPr lang="en-US" sz="1800" kern="0">
              <a:solidFill>
                <a:schemeClr val="bg2"/>
              </a:solidFill>
            </a:endParaRPr>
          </a:p>
        </p:txBody>
      </p:sp>
      <p:pic>
        <p:nvPicPr>
          <p:cNvPr id="6" name="Picture 5">
            <a:extLst>
              <a:ext uri="{FF2B5EF4-FFF2-40B4-BE49-F238E27FC236}">
                <a16:creationId xmlns:a16="http://schemas.microsoft.com/office/drawing/2014/main" id="{511F4343-48FD-472F-A72B-8321725DF8AF}"/>
              </a:ext>
            </a:extLst>
          </p:cNvPr>
          <p:cNvPicPr>
            <a:picLocks noChangeAspect="1"/>
          </p:cNvPicPr>
          <p:nvPr/>
        </p:nvPicPr>
        <p:blipFill>
          <a:blip r:embed="rId3"/>
          <a:stretch>
            <a:fillRect/>
          </a:stretch>
        </p:blipFill>
        <p:spPr>
          <a:xfrm>
            <a:off x="2743199" y="2278669"/>
            <a:ext cx="6356413" cy="4160794"/>
          </a:xfrm>
          <a:prstGeom prst="rect">
            <a:avLst/>
          </a:prstGeom>
        </p:spPr>
      </p:pic>
    </p:spTree>
    <p:extLst>
      <p:ext uri="{BB962C8B-B14F-4D97-AF65-F5344CB8AC3E}">
        <p14:creationId xmlns:p14="http://schemas.microsoft.com/office/powerpoint/2010/main" val="38800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Template Method – The Problem</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348813"/>
          </a:xfrm>
        </p:spPr>
        <p:txBody>
          <a:bodyPr lIns="91440" tIns="45720" rIns="91440" bIns="45720" anchor="t">
            <a:spAutoFit/>
          </a:bodyPr>
          <a:lstStyle/>
          <a:p>
            <a:endParaRPr lang="en-US"/>
          </a:p>
        </p:txBody>
      </p:sp>
      <p:pic>
        <p:nvPicPr>
          <p:cNvPr id="3" name="Picture 2">
            <a:extLst>
              <a:ext uri="{FF2B5EF4-FFF2-40B4-BE49-F238E27FC236}">
                <a16:creationId xmlns:a16="http://schemas.microsoft.com/office/drawing/2014/main" id="{AB0FFFFF-C58A-4AA4-B59F-41B4D87E63EE}"/>
              </a:ext>
            </a:extLst>
          </p:cNvPr>
          <p:cNvPicPr>
            <a:picLocks noChangeAspect="1"/>
          </p:cNvPicPr>
          <p:nvPr/>
        </p:nvPicPr>
        <p:blipFill>
          <a:blip r:embed="rId3"/>
          <a:stretch>
            <a:fillRect/>
          </a:stretch>
        </p:blipFill>
        <p:spPr>
          <a:xfrm>
            <a:off x="2639812" y="1253367"/>
            <a:ext cx="6415411" cy="5154671"/>
          </a:xfrm>
          <a:prstGeom prst="rect">
            <a:avLst/>
          </a:prstGeom>
        </p:spPr>
      </p:pic>
    </p:spTree>
    <p:extLst>
      <p:ext uri="{BB962C8B-B14F-4D97-AF65-F5344CB8AC3E}">
        <p14:creationId xmlns:p14="http://schemas.microsoft.com/office/powerpoint/2010/main" val="2890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Template Method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A9971FAD-72FF-445A-9638-C93EAEAA54A2}"/>
              </a:ext>
            </a:extLst>
          </p:cNvPr>
          <p:cNvPicPr>
            <a:picLocks noChangeAspect="1"/>
          </p:cNvPicPr>
          <p:nvPr/>
        </p:nvPicPr>
        <p:blipFill>
          <a:blip r:embed="rId3"/>
          <a:stretch>
            <a:fillRect/>
          </a:stretch>
        </p:blipFill>
        <p:spPr>
          <a:xfrm>
            <a:off x="2800337" y="790785"/>
            <a:ext cx="6591323" cy="5528985"/>
          </a:xfrm>
          <a:prstGeom prst="rect">
            <a:avLst/>
          </a:prstGeom>
        </p:spPr>
      </p:pic>
    </p:spTree>
    <p:extLst>
      <p:ext uri="{BB962C8B-B14F-4D97-AF65-F5344CB8AC3E}">
        <p14:creationId xmlns:p14="http://schemas.microsoft.com/office/powerpoint/2010/main" val="190268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Template Method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6085FF2E-B4C7-45B0-866E-A4D5F9F1A7E3}"/>
              </a:ext>
            </a:extLst>
          </p:cNvPr>
          <p:cNvPicPr>
            <a:picLocks noChangeAspect="1"/>
          </p:cNvPicPr>
          <p:nvPr/>
        </p:nvPicPr>
        <p:blipFill>
          <a:blip r:embed="rId3"/>
          <a:stretch>
            <a:fillRect/>
          </a:stretch>
        </p:blipFill>
        <p:spPr>
          <a:xfrm>
            <a:off x="2051944" y="1073135"/>
            <a:ext cx="7715250" cy="5191125"/>
          </a:xfrm>
          <a:prstGeom prst="rect">
            <a:avLst/>
          </a:prstGeom>
        </p:spPr>
      </p:pic>
    </p:spTree>
    <p:extLst>
      <p:ext uri="{BB962C8B-B14F-4D97-AF65-F5344CB8AC3E}">
        <p14:creationId xmlns:p14="http://schemas.microsoft.com/office/powerpoint/2010/main" val="22667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Template Method – Structure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B61F29ED-96AD-45F1-96AE-FF7554360A32}"/>
              </a:ext>
            </a:extLst>
          </p:cNvPr>
          <p:cNvPicPr>
            <a:picLocks noChangeAspect="1"/>
          </p:cNvPicPr>
          <p:nvPr/>
        </p:nvPicPr>
        <p:blipFill>
          <a:blip r:embed="rId3"/>
          <a:stretch>
            <a:fillRect/>
          </a:stretch>
        </p:blipFill>
        <p:spPr>
          <a:xfrm>
            <a:off x="3524250" y="884451"/>
            <a:ext cx="4900659" cy="5354424"/>
          </a:xfrm>
          <a:prstGeom prst="rect">
            <a:avLst/>
          </a:prstGeom>
        </p:spPr>
      </p:pic>
    </p:spTree>
    <p:extLst>
      <p:ext uri="{BB962C8B-B14F-4D97-AF65-F5344CB8AC3E}">
        <p14:creationId xmlns:p14="http://schemas.microsoft.com/office/powerpoint/2010/main" val="161703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Template Method – Sample</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1039036"/>
            <a:ext cx="9215151" cy="348813"/>
          </a:xfrm>
        </p:spPr>
        <p:txBody>
          <a:bodyPr wrap="square" lIns="91440" tIns="45720" rIns="91440" bIns="45720" anchor="t">
            <a:spAutoFit/>
          </a:bodyPr>
          <a:lstStyle/>
          <a:p>
            <a:r>
              <a:rPr lang="en-US"/>
              <a:t>Pseudocode: </a:t>
            </a:r>
            <a:r>
              <a:rPr lang="en-US">
                <a:hlinkClick r:id="rId3"/>
              </a:rPr>
              <a:t>Template Method (</a:t>
            </a:r>
            <a:r>
              <a:rPr lang="en-US" err="1">
                <a:hlinkClick r:id="rId3"/>
              </a:rPr>
              <a:t>refactoring.guru</a:t>
            </a:r>
            <a:r>
              <a:rPr lang="en-US">
                <a:hlinkClick r:id="rId3"/>
              </a:rPr>
              <a:t>)</a:t>
            </a:r>
            <a:endParaRPr lang="en-US"/>
          </a:p>
        </p:txBody>
      </p:sp>
      <p:pic>
        <p:nvPicPr>
          <p:cNvPr id="3" name="Picture 2">
            <a:extLst>
              <a:ext uri="{FF2B5EF4-FFF2-40B4-BE49-F238E27FC236}">
                <a16:creationId xmlns:a16="http://schemas.microsoft.com/office/drawing/2014/main" id="{01F0C678-A2AE-4A68-A88A-302B70A898B5}"/>
              </a:ext>
            </a:extLst>
          </p:cNvPr>
          <p:cNvPicPr>
            <a:picLocks noChangeAspect="1"/>
          </p:cNvPicPr>
          <p:nvPr/>
        </p:nvPicPr>
        <p:blipFill>
          <a:blip r:embed="rId4"/>
          <a:stretch>
            <a:fillRect/>
          </a:stretch>
        </p:blipFill>
        <p:spPr>
          <a:xfrm>
            <a:off x="3642526" y="1387849"/>
            <a:ext cx="4511135" cy="5080801"/>
          </a:xfrm>
          <a:prstGeom prst="rect">
            <a:avLst/>
          </a:prstGeom>
        </p:spPr>
      </p:pic>
    </p:spTree>
    <p:extLst>
      <p:ext uri="{BB962C8B-B14F-4D97-AF65-F5344CB8AC3E}">
        <p14:creationId xmlns:p14="http://schemas.microsoft.com/office/powerpoint/2010/main" val="44392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Template Method – Applicability</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2503249"/>
          </a:xfrm>
        </p:spPr>
        <p:txBody>
          <a:bodyPr lIns="91440" tIns="45720" rIns="91440" bIns="45720" anchor="t">
            <a:spAutoFit/>
          </a:bodyPr>
          <a:lstStyle/>
          <a:p>
            <a:pPr marL="285750" indent="-285750">
              <a:buFont typeface="Arial" panose="020B0604020202020204" pitchFamily="34" charset="0"/>
              <a:buChar char="•"/>
            </a:pPr>
            <a:r>
              <a:rPr lang="en-US"/>
              <a:t>When you want to let clients extend only particular steps of an algorithm.</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When you have several classes that contain almost identical algorithms with some minor differences.</a:t>
            </a:r>
          </a:p>
          <a:p>
            <a:pPr marL="285750" indent="-285750">
              <a:buFont typeface="Arial" panose="020B0604020202020204" pitchFamily="34" charset="0"/>
              <a:buChar char="•"/>
            </a:pPr>
            <a:endParaRPr lang="en-US"/>
          </a:p>
          <a:p>
            <a:endParaRPr lang="en-US"/>
          </a:p>
          <a:p>
            <a:pPr marL="285750" indent="-2857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41927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Behavioral Design Patterns – Template Method – Pros and Cons</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sp>
        <p:nvSpPr>
          <p:cNvPr id="2" name="TextBox 1">
            <a:extLst>
              <a:ext uri="{FF2B5EF4-FFF2-40B4-BE49-F238E27FC236}">
                <a16:creationId xmlns:a16="http://schemas.microsoft.com/office/drawing/2014/main" id="{C97650D7-0D4F-4649-A16F-EE13D38EB191}"/>
              </a:ext>
            </a:extLst>
          </p:cNvPr>
          <p:cNvSpPr txBox="1"/>
          <p:nvPr/>
        </p:nvSpPr>
        <p:spPr>
          <a:xfrm>
            <a:off x="354376" y="1048183"/>
            <a:ext cx="1148324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914400">
              <a:buFont typeface="Arial" panose="020B0604020202020204" pitchFamily="34" charset="0"/>
              <a:buChar char="•"/>
            </a:pPr>
            <a:r>
              <a:rPr lang="en-US" sz="1800" b="1" kern="0">
                <a:solidFill>
                  <a:schemeClr val="accent6"/>
                </a:solidFill>
              </a:rPr>
              <a:t>Pros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can let clients override only certain parts of a large algorithm.</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can pull the duplicate code into a superclass.</a:t>
            </a:r>
          </a:p>
          <a:p>
            <a:pPr marL="895244" lvl="1" indent="-285750" defTabSz="914400">
              <a:buFont typeface="Arial" panose="020B0604020202020204" pitchFamily="34" charset="0"/>
              <a:buChar char="•"/>
            </a:pPr>
            <a:endParaRPr lang="en-US" sz="1800" kern="0">
              <a:solidFill>
                <a:schemeClr val="bg2"/>
              </a:solidFill>
            </a:endParaRPr>
          </a:p>
          <a:p>
            <a:pPr marL="285750" indent="-285750" defTabSz="914400">
              <a:buFont typeface="Arial" panose="020B0604020202020204" pitchFamily="34" charset="0"/>
              <a:buChar char="•"/>
            </a:pPr>
            <a:r>
              <a:rPr lang="en-US" sz="1800" b="1" kern="0">
                <a:solidFill>
                  <a:srgbClr val="FF0000"/>
                </a:solidFill>
              </a:rPr>
              <a:t>Cons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Some clients may be limited by the provided skeleton of an algorithm.</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You might violate the </a:t>
            </a:r>
            <a:r>
              <a:rPr lang="en-US" sz="1800" kern="0" err="1">
                <a:solidFill>
                  <a:schemeClr val="bg2"/>
                </a:solidFill>
              </a:rPr>
              <a:t>Liskov</a:t>
            </a:r>
            <a:r>
              <a:rPr lang="en-US" sz="1800" kern="0">
                <a:solidFill>
                  <a:schemeClr val="bg2"/>
                </a:solidFill>
              </a:rPr>
              <a:t> Substitution Principle by suppressing a default step implementation via a subclass.</a:t>
            </a:r>
          </a:p>
          <a:p>
            <a:pPr marL="895244" lvl="1" indent="-285750" defTabSz="914400">
              <a:buFont typeface="Arial" panose="020B0604020202020204" pitchFamily="34" charset="0"/>
              <a:buChar char="•"/>
            </a:pPr>
            <a:endParaRPr lang="en-US" sz="1800" kern="0">
              <a:solidFill>
                <a:schemeClr val="bg2"/>
              </a:solidFill>
            </a:endParaRPr>
          </a:p>
          <a:p>
            <a:pPr marL="895244" lvl="1" indent="-285750" defTabSz="914400">
              <a:buFont typeface="Arial" panose="020B0604020202020204" pitchFamily="34" charset="0"/>
              <a:buChar char="•"/>
            </a:pPr>
            <a:r>
              <a:rPr lang="en-US" sz="1800" kern="0">
                <a:solidFill>
                  <a:schemeClr val="bg2"/>
                </a:solidFill>
              </a:rPr>
              <a:t>Template methods tend to be harder to maintain the more steps they have.</a:t>
            </a:r>
          </a:p>
          <a:p>
            <a:pPr marL="895244" lvl="1" indent="-285750" defTabSz="914400">
              <a:buFont typeface="Arial" panose="020B0604020202020204" pitchFamily="34" charset="0"/>
              <a:buChar char="•"/>
            </a:pPr>
            <a:endParaRPr lang="en-US" sz="1800" kern="0">
              <a:solidFill>
                <a:schemeClr val="bg2"/>
              </a:solidFill>
            </a:endParaRPr>
          </a:p>
        </p:txBody>
      </p:sp>
    </p:spTree>
    <p:extLst>
      <p:ext uri="{BB962C8B-B14F-4D97-AF65-F5344CB8AC3E}">
        <p14:creationId xmlns:p14="http://schemas.microsoft.com/office/powerpoint/2010/main" val="261552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1CD3-FC17-8B47-A9CB-B576CD0FD3B9}"/>
              </a:ext>
            </a:extLst>
          </p:cNvPr>
          <p:cNvSpPr>
            <a:spLocks noGrp="1"/>
          </p:cNvSpPr>
          <p:nvPr>
            <p:ph type="title"/>
          </p:nvPr>
        </p:nvSpPr>
        <p:spPr/>
        <p:txBody>
          <a:bodyPr/>
          <a:lstStyle/>
          <a:p>
            <a:r>
              <a:rPr lang="en-US" noProof="0"/>
              <a:t>Thank you</a:t>
            </a:r>
          </a:p>
        </p:txBody>
      </p:sp>
    </p:spTree>
    <p:extLst>
      <p:ext uri="{BB962C8B-B14F-4D97-AF65-F5344CB8AC3E}">
        <p14:creationId xmlns:p14="http://schemas.microsoft.com/office/powerpoint/2010/main" val="27451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Factory Method – Motivation – The Problem</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10" name="Picture 9">
            <a:extLst>
              <a:ext uri="{FF2B5EF4-FFF2-40B4-BE49-F238E27FC236}">
                <a16:creationId xmlns:a16="http://schemas.microsoft.com/office/drawing/2014/main" id="{2D6578BB-35EC-44B7-A2FC-0E77035FE4EF}"/>
              </a:ext>
            </a:extLst>
          </p:cNvPr>
          <p:cNvPicPr>
            <a:picLocks noChangeAspect="1"/>
          </p:cNvPicPr>
          <p:nvPr/>
        </p:nvPicPr>
        <p:blipFill>
          <a:blip r:embed="rId3"/>
          <a:stretch>
            <a:fillRect/>
          </a:stretch>
        </p:blipFill>
        <p:spPr>
          <a:xfrm>
            <a:off x="2287748" y="1061373"/>
            <a:ext cx="7798807" cy="4124115"/>
          </a:xfrm>
          <a:prstGeom prst="rect">
            <a:avLst/>
          </a:prstGeom>
        </p:spPr>
      </p:pic>
    </p:spTree>
    <p:extLst>
      <p:ext uri="{BB962C8B-B14F-4D97-AF65-F5344CB8AC3E}">
        <p14:creationId xmlns:p14="http://schemas.microsoft.com/office/powerpoint/2010/main" val="161429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Factory Method – Motivation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3" name="Picture 2">
            <a:extLst>
              <a:ext uri="{FF2B5EF4-FFF2-40B4-BE49-F238E27FC236}">
                <a16:creationId xmlns:a16="http://schemas.microsoft.com/office/drawing/2014/main" id="{C3D7277E-66A9-4DC3-BC9B-1797FB7BCC1C}"/>
              </a:ext>
            </a:extLst>
          </p:cNvPr>
          <p:cNvPicPr>
            <a:picLocks noChangeAspect="1"/>
          </p:cNvPicPr>
          <p:nvPr/>
        </p:nvPicPr>
        <p:blipFill>
          <a:blip r:embed="rId3"/>
          <a:stretch>
            <a:fillRect/>
          </a:stretch>
        </p:blipFill>
        <p:spPr>
          <a:xfrm>
            <a:off x="1607330" y="904554"/>
            <a:ext cx="9319215" cy="5322162"/>
          </a:xfrm>
          <a:prstGeom prst="rect">
            <a:avLst/>
          </a:prstGeom>
        </p:spPr>
      </p:pic>
    </p:spTree>
    <p:extLst>
      <p:ext uri="{BB962C8B-B14F-4D97-AF65-F5344CB8AC3E}">
        <p14:creationId xmlns:p14="http://schemas.microsoft.com/office/powerpoint/2010/main" val="24662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39AFCD-81B8-4406-9188-7DF10C5B01C5}"/>
              </a:ext>
            </a:extLst>
          </p:cNvPr>
          <p:cNvSpPr>
            <a:spLocks noGrp="1"/>
          </p:cNvSpPr>
          <p:nvPr>
            <p:ph type="title"/>
          </p:nvPr>
        </p:nvSpPr>
        <p:spPr>
          <a:xfrm>
            <a:off x="381744" y="329761"/>
            <a:ext cx="11428510" cy="461024"/>
          </a:xfrm>
        </p:spPr>
        <p:txBody>
          <a:bodyPr lIns="91440" tIns="45720" rIns="91440" bIns="45720" anchor="t">
            <a:spAutoFit/>
          </a:bodyPr>
          <a:lstStyle/>
          <a:p>
            <a:r>
              <a:rPr lang="en-US">
                <a:ea typeface="+mn-lt"/>
                <a:cs typeface="+mn-lt"/>
              </a:rPr>
              <a:t>Creational Design Patterns – Factory Method – Motivation – The Solution</a:t>
            </a:r>
          </a:p>
        </p:txBody>
      </p:sp>
      <p:sp>
        <p:nvSpPr>
          <p:cNvPr id="5" name="Text Placeholder 4">
            <a:extLst>
              <a:ext uri="{FF2B5EF4-FFF2-40B4-BE49-F238E27FC236}">
                <a16:creationId xmlns:a16="http://schemas.microsoft.com/office/drawing/2014/main" id="{D93EDD4E-F6A5-4BE6-A291-77FEDEA9902B}"/>
              </a:ext>
            </a:extLst>
          </p:cNvPr>
          <p:cNvSpPr>
            <a:spLocks noGrp="1"/>
          </p:cNvSpPr>
          <p:nvPr>
            <p:ph type="body" sz="quarter" idx="10"/>
          </p:nvPr>
        </p:nvSpPr>
        <p:spPr>
          <a:xfrm>
            <a:off x="381744" y="904554"/>
            <a:ext cx="11428510" cy="707886"/>
          </a:xfrm>
        </p:spPr>
        <p:txBody>
          <a:bodyPr lIns="91440" tIns="45720" rIns="91440" bIns="45720" anchor="t">
            <a:spAutoFit/>
          </a:bodyPr>
          <a:lstStyle/>
          <a:p>
            <a:endParaRPr lang="en-US"/>
          </a:p>
          <a:p>
            <a:endParaRPr lang="en-US"/>
          </a:p>
        </p:txBody>
      </p:sp>
      <p:pic>
        <p:nvPicPr>
          <p:cNvPr id="6" name="Picture 5">
            <a:extLst>
              <a:ext uri="{FF2B5EF4-FFF2-40B4-BE49-F238E27FC236}">
                <a16:creationId xmlns:a16="http://schemas.microsoft.com/office/drawing/2014/main" id="{F71FF73A-3EF2-4A27-A980-32653A36CDC9}"/>
              </a:ext>
            </a:extLst>
          </p:cNvPr>
          <p:cNvPicPr>
            <a:picLocks noChangeAspect="1"/>
          </p:cNvPicPr>
          <p:nvPr/>
        </p:nvPicPr>
        <p:blipFill>
          <a:blip r:embed="rId3"/>
          <a:stretch>
            <a:fillRect/>
          </a:stretch>
        </p:blipFill>
        <p:spPr>
          <a:xfrm>
            <a:off x="1287262" y="812992"/>
            <a:ext cx="9338246" cy="5232016"/>
          </a:xfrm>
          <a:prstGeom prst="rect">
            <a:avLst/>
          </a:prstGeom>
        </p:spPr>
      </p:pic>
    </p:spTree>
    <p:extLst>
      <p:ext uri="{BB962C8B-B14F-4D97-AF65-F5344CB8AC3E}">
        <p14:creationId xmlns:p14="http://schemas.microsoft.com/office/powerpoint/2010/main" val="45322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VER LAYOUTS">
  <a:themeElements>
    <a:clrScheme name="Custom 1">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0" cap="flat">
          <a:gradFill>
            <a:gsLst>
              <a:gs pos="0">
                <a:schemeClr val="accent1"/>
              </a:gs>
              <a:gs pos="100000">
                <a:schemeClr val="accent3"/>
              </a:gs>
            </a:gsLst>
            <a:lin ang="5400000" scaled="1"/>
          </a:grad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none" rtlCol="0" anchor="t">
        <a:spAutoFit/>
      </a:bodyPr>
      <a:lstStyle>
        <a:defPPr marL="0" indent="0" algn="l" defTabSz="914400">
          <a:buNone/>
          <a:defRPr kern="0" dirty="0" err="1"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0" id="{B61BC7AC-47F0-6A49-B211-E12B08EA106D}" vid="{4A716727-7254-3546-A60E-E408322FE916}"/>
    </a:ext>
  </a:extLst>
</a:theme>
</file>

<file path=ppt/theme/theme2.xml><?xml version="1.0" encoding="utf-8"?>
<a:theme xmlns:a="http://schemas.openxmlformats.org/drawingml/2006/main" name="CONTENT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0" id="{B61BC7AC-47F0-6A49-B211-E12B08EA106D}" vid="{F2AC1715-DB25-F74F-A32B-9873E0A0C781}"/>
    </a:ext>
  </a:extLst>
</a:theme>
</file>

<file path=ppt/theme/theme3.xml><?xml version="1.0" encoding="utf-8"?>
<a:theme xmlns:a="http://schemas.openxmlformats.org/drawingml/2006/main" name="COLOR DATA LAYOUTS">
  <a:themeElements>
    <a:clrScheme name="Custom 1">
      <a:dk1>
        <a:srgbClr val="000000"/>
      </a:dk1>
      <a:lt1>
        <a:srgbClr val="FFFFFF"/>
      </a:lt1>
      <a:dk2>
        <a:srgbClr val="CCCCCC"/>
      </a:dk2>
      <a:lt2>
        <a:srgbClr val="4C4C4C"/>
      </a:lt2>
      <a:accent1>
        <a:srgbClr val="F47F24"/>
      </a:accent1>
      <a:accent2>
        <a:srgbClr val="F8C109"/>
      </a:accent2>
      <a:accent3>
        <a:srgbClr val="003D7E"/>
      </a:accent3>
      <a:accent4>
        <a:srgbClr val="00AEEF"/>
      </a:accent4>
      <a:accent5>
        <a:srgbClr val="B92332"/>
      </a:accent5>
      <a:accent6>
        <a:srgbClr val="77C14C"/>
      </a:accent6>
      <a:hlink>
        <a:srgbClr val="B92332"/>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err="1"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0" id="{B61BC7AC-47F0-6A49-B211-E12B08EA106D}" vid="{F1CD45B3-E9C7-5341-BEDC-A8B7BA9FA1BE}"/>
    </a:ext>
  </a:extLst>
</a:theme>
</file>

<file path=ppt/theme/theme4.xml><?xml version="1.0" encoding="utf-8"?>
<a:theme xmlns:a="http://schemas.openxmlformats.org/drawingml/2006/main" name="WHITE CONTENT LAYOUTS">
  <a:themeElements>
    <a:clrScheme name="White Data">
      <a:dk1>
        <a:srgbClr val="FEFFFE"/>
      </a:dk1>
      <a:lt1>
        <a:srgbClr val="FDFCFF"/>
      </a:lt1>
      <a:dk2>
        <a:srgbClr val="FDFCFF"/>
      </a:dk2>
      <a:lt2>
        <a:srgbClr val="FDFCFF"/>
      </a:lt2>
      <a:accent1>
        <a:srgbClr val="F47F24"/>
      </a:accent1>
      <a:accent2>
        <a:srgbClr val="F8C109"/>
      </a:accent2>
      <a:accent3>
        <a:srgbClr val="003D7E"/>
      </a:accent3>
      <a:accent4>
        <a:srgbClr val="00AEEF"/>
      </a:accent4>
      <a:accent5>
        <a:srgbClr val="CC153E"/>
      </a:accent5>
      <a:accent6>
        <a:srgbClr val="77C14C"/>
      </a:accent6>
      <a:hlink>
        <a:srgbClr val="00AEEF"/>
      </a:hlink>
      <a:folHlink>
        <a:srgbClr val="00AEEF"/>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algn="l" defTabSz="914400">
          <a:defRPr sz="1800" kern="0" dirty="0" err="1"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0" id="{B61BC7AC-47F0-6A49-B211-E12B08EA106D}" vid="{92C41089-B131-A240-A193-A469FDD50604}"/>
    </a:ext>
  </a:extLst>
</a:theme>
</file>

<file path=ppt/theme/theme5.xml><?xml version="1.0" encoding="utf-8"?>
<a:theme xmlns:a="http://schemas.openxmlformats.org/drawingml/2006/main" name="DIVIDER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0" cap="flat">
          <a:gradFill>
            <a:gsLst>
              <a:gs pos="0">
                <a:schemeClr val="accent1"/>
              </a:gs>
              <a:gs pos="100000">
                <a:schemeClr val="accent3"/>
              </a:gs>
            </a:gsLst>
            <a:lin ang="5400000" scaled="1"/>
          </a:grad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none" rtlCol="0" anchor="t">
        <a:spAutoFit/>
      </a:bodyPr>
      <a:lstStyle>
        <a:defPPr marL="0" indent="0" algn="l" defTabSz="914400">
          <a:buNone/>
          <a:defRPr kern="0" dirty="0" err="1"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0" id="{B61BC7AC-47F0-6A49-B211-E12B08EA106D}" vid="{9FC53E01-F066-BD45-A37E-7471CBFB4DF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A8062C862AE743A2D8DB2A3E00B903" ma:contentTypeVersion="22" ma:contentTypeDescription="Create a new document." ma:contentTypeScope="" ma:versionID="c7c217aafadcb5d887d34cbbeb639768">
  <xsd:schema xmlns:xsd="http://www.w3.org/2001/XMLSchema" xmlns:xs="http://www.w3.org/2001/XMLSchema" xmlns:p="http://schemas.microsoft.com/office/2006/metadata/properties" xmlns:ns2="91620838-c461-485a-93b1-46c4f129ec59" xmlns:ns3="aa69d08a-1c4e-405d-b2c4-a376f6aa5f6a" targetNamespace="http://schemas.microsoft.com/office/2006/metadata/properties" ma:root="true" ma:fieldsID="a560e463636f08923c6fa23fd78b1e34" ns2:_="" ns3:_="">
    <xsd:import namespace="91620838-c461-485a-93b1-46c4f129ec59"/>
    <xsd:import namespace="aa69d08a-1c4e-405d-b2c4-a376f6aa5f6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element ref="ns2:Note" minOccurs="0"/>
                <xsd:element ref="ns2:Epic_x0020_Owner" minOccurs="0"/>
                <xsd:element ref="ns2:_Flow_SignoffStatus" minOccurs="0"/>
                <xsd:element ref="ns2:MediaServiceAutoKeyPoints" minOccurs="0"/>
                <xsd:element ref="ns2:MediaServiceKeyPoints" minOccurs="0"/>
                <xsd:element ref="ns2:Done_x003f_" minOccurs="0"/>
                <xsd:element ref="ns2:MediaLengthInSeconds" minOccurs="0"/>
                <xsd:element ref="ns2: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0838-c461-485a-93b1-46c4f129ec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Note" ma:index="18" nillable="true" ma:displayName="Note" ma:description="Note" ma:internalName="Note">
      <xsd:simpleType>
        <xsd:restriction base="dms:Note">
          <xsd:maxLength value="255"/>
        </xsd:restriction>
      </xsd:simpleType>
    </xsd:element>
    <xsd:element name="Epic_x0020_Owner" ma:index="19" nillable="true" ma:displayName="Epic Owner" ma:list="UserInfo" ma:SharePointGroup="0" ma:internalName="Epic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Flow_SignoffStatus" ma:index="21" nillable="true" ma:displayName="Sign-off status" ma:internalName="Sign_x002d_off_x0020_status">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Done_x003f_" ma:index="24" nillable="true" ma:displayName="Done?" ma:format="Dropdown" ma:internalName="Done_x003f_">
      <xsd:simpleType>
        <xsd:restriction base="dms:Choice">
          <xsd:enumeration value="Yes"/>
          <xsd:enumeration value="No"/>
        </xsd:restriction>
      </xsd:simpleType>
    </xsd:element>
    <xsd:element name="MediaLengthInSeconds" ma:index="25" nillable="true" ma:displayName="Length (seconds)" ma:internalName="MediaLengthInSeconds" ma:readOnly="true">
      <xsd:simpleType>
        <xsd:restriction base="dms:Unknown"/>
      </xsd:simpleType>
    </xsd:element>
    <xsd:element name="Order0" ma:index="26" nillable="true" ma:displayName="Order" ma:decimals="0" ma:format="Dropdown" ma:internalName="Order0"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aa69d08a-1c4e-405d-b2c4-a376f6aa5f6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0"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ne_x003f_ xmlns="91620838-c461-485a-93b1-46c4f129ec59" xsi:nil="true"/>
    <Order0 xmlns="91620838-c461-485a-93b1-46c4f129ec59" xsi:nil="true"/>
    <Note xmlns="91620838-c461-485a-93b1-46c4f129ec59" xsi:nil="true"/>
    <_Flow_SignoffStatus xmlns="91620838-c461-485a-93b1-46c4f129ec59" xsi:nil="true"/>
    <Epic_x0020_Owner xmlns="91620838-c461-485a-93b1-46c4f129ec59">
      <UserInfo>
        <DisplayName/>
        <AccountId xsi:nil="true"/>
        <AccountType/>
      </UserInfo>
    </Epic_x0020_Owner>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ECAC95-9AC3-4338-A5EB-DEFC091784D6}">
  <ds:schemaRefs>
    <ds:schemaRef ds:uri="91620838-c461-485a-93b1-46c4f129ec59"/>
    <ds:schemaRef ds:uri="aa69d08a-1c4e-405d-b2c4-a376f6aa5f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B9A538A-4CFA-4706-B7CC-39F3E814DE26}">
  <ds:schemaRefs>
    <ds:schemaRef ds:uri="aa69d08a-1c4e-405d-b2c4-a376f6aa5f6a"/>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www.w3.org/XML/1998/namespace"/>
    <ds:schemaRef ds:uri="http://purl.org/dc/dcmitype/"/>
    <ds:schemaRef ds:uri="91620838-c461-485a-93b1-46c4f129ec59"/>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A640CC98-4156-469E-A36E-2A2480DFA2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RA_Confidential_2021_Template</Template>
  <TotalTime>0</TotalTime>
  <Words>1949</Words>
  <Application>Microsoft Office PowerPoint</Application>
  <PresentationFormat>Panorámica</PresentationFormat>
  <Paragraphs>296</Paragraphs>
  <Slides>67</Slides>
  <Notes>64</Notes>
  <HiddenSlides>0</HiddenSlides>
  <MMClips>0</MMClips>
  <ScaleCrop>false</ScaleCrop>
  <HeadingPairs>
    <vt:vector size="4" baseType="variant">
      <vt:variant>
        <vt:lpstr>Tema</vt:lpstr>
      </vt:variant>
      <vt:variant>
        <vt:i4>5</vt:i4>
      </vt:variant>
      <vt:variant>
        <vt:lpstr>Títulos de diapositiva</vt:lpstr>
      </vt:variant>
      <vt:variant>
        <vt:i4>67</vt:i4>
      </vt:variant>
    </vt:vector>
  </HeadingPairs>
  <TitlesOfParts>
    <vt:vector size="72" baseType="lpstr">
      <vt:lpstr>1_COVER LAYOUTS</vt:lpstr>
      <vt:lpstr>CONTENT LAYOUTS</vt:lpstr>
      <vt:lpstr>COLOR DATA LAYOUTS</vt:lpstr>
      <vt:lpstr>WHITE CONTENT LAYOUTS</vt:lpstr>
      <vt:lpstr>DIVIDER LAYOUTS</vt:lpstr>
      <vt:lpstr>Design Patterns</vt:lpstr>
      <vt:lpstr>Agenda</vt:lpstr>
      <vt:lpstr>Introduction - What is a Design Pattern?</vt:lpstr>
      <vt:lpstr>Introduction - What does the patterns consist of?</vt:lpstr>
      <vt:lpstr>Introduction - Classification</vt:lpstr>
      <vt:lpstr>Creational Design Patterns – Factory Method - Intent</vt:lpstr>
      <vt:lpstr>Creational Design Patterns – Factory Method – Motivation – The Problem</vt:lpstr>
      <vt:lpstr>Creational Design Patterns – Factory Method – Motivation – The Solution</vt:lpstr>
      <vt:lpstr>Creational Design Patterns – Factory Method – Motivation – The Solution</vt:lpstr>
      <vt:lpstr>Creational Design Patterns – Factory Method – Motivation – The Solution</vt:lpstr>
      <vt:lpstr>Creational Design Patterns – Factory Method - Structure</vt:lpstr>
      <vt:lpstr>Creational Design Patterns – Factory Method - Example</vt:lpstr>
      <vt:lpstr>Creational Design Patterns – Factory Method - Applicability</vt:lpstr>
      <vt:lpstr>Creational Design Patterns – Factory Method – Pros and Cons</vt:lpstr>
      <vt:lpstr>Creational Design Patterns – Abstract Factory - Intention</vt:lpstr>
      <vt:lpstr>Creational Design Patterns – Abstract Factory – Motivation – The Problem</vt:lpstr>
      <vt:lpstr>Creational Design Patterns – Abstract Factor – Motivation – The Problem</vt:lpstr>
      <vt:lpstr>Creational Design Patterns – Abstract Factory - The Solution</vt:lpstr>
      <vt:lpstr>Creational Design Patterns – Abstract Factory - The Solution</vt:lpstr>
      <vt:lpstr>Creational Design Patterns – Abstract Factory - The Solution</vt:lpstr>
      <vt:lpstr>Creational Design Patterns – Abstract Factory - Structure</vt:lpstr>
      <vt:lpstr>Creational Design Patterns – Abstract Factory - Sample</vt:lpstr>
      <vt:lpstr>Creational Design Patterns – Abstract Factory - Applicability</vt:lpstr>
      <vt:lpstr>Creational Design Patterns – Abstract Factory – Pros and Cons</vt:lpstr>
      <vt:lpstr>Creational Design Patterns – Builder - Intention</vt:lpstr>
      <vt:lpstr>Creational Design Patterns – Builder – The Problem</vt:lpstr>
      <vt:lpstr>Creational Design Patterns – Builder – The Problem</vt:lpstr>
      <vt:lpstr>Creational Design Patterns – Builder – The Solution</vt:lpstr>
      <vt:lpstr>Creational Design Patterns – Builder – The Solution</vt:lpstr>
      <vt:lpstr>Creational Design Patterns – Builder – The Solution</vt:lpstr>
      <vt:lpstr>Creational Design Patterns – Builder – Structure</vt:lpstr>
      <vt:lpstr>Creational Design Patterns – Builder – Sample</vt:lpstr>
      <vt:lpstr>Creational Design Patterns – Builder – Applicability</vt:lpstr>
      <vt:lpstr>Creational Design Patterns – Builder – Pros and Cons</vt:lpstr>
      <vt:lpstr>Structural Design Patterns – Facade - Intention</vt:lpstr>
      <vt:lpstr>Structural Design Patterns – Facade – The Problem</vt:lpstr>
      <vt:lpstr>Structural Design Patterns – Facade – The Solution</vt:lpstr>
      <vt:lpstr>Structural Design Patterns – Facade – Structure</vt:lpstr>
      <vt:lpstr>Structural Design Patterns – Facade – Sample</vt:lpstr>
      <vt:lpstr>Structural Design Patterns – Facade – Applicability</vt:lpstr>
      <vt:lpstr>Structural Design Patterns – Facade – Pros and Cons</vt:lpstr>
      <vt:lpstr>Behavioral Design Patterns – Strategy - Intention</vt:lpstr>
      <vt:lpstr>Behavioral Design Patterns – Strategy – The Problem</vt:lpstr>
      <vt:lpstr>Behavioral Design Patterns – Strategy – The Solution</vt:lpstr>
      <vt:lpstr>Behavioral Design Patterns – Strategy – The Solution</vt:lpstr>
      <vt:lpstr>Behavioral Design Patterns – Strategy – Structure</vt:lpstr>
      <vt:lpstr>Behavioral Design Patterns – Strategy – Sample</vt:lpstr>
      <vt:lpstr>Behavioral Design Patterns – Strategy – Applicability</vt:lpstr>
      <vt:lpstr>Behavioral Design Patterns – Strategy – Pros and Cons</vt:lpstr>
      <vt:lpstr>Behavioral Design Patterns – Strategy - Intention</vt:lpstr>
      <vt:lpstr>Behavioral Design Patterns – Observer – The Problem</vt:lpstr>
      <vt:lpstr>Behavioral Design Patterns – Observer – The Solution</vt:lpstr>
      <vt:lpstr>Behavioral Design Patterns – Observer – The Solution</vt:lpstr>
      <vt:lpstr>Behavioral Design Patterns – Observer – The Solution</vt:lpstr>
      <vt:lpstr>Behavioral Design Patterns – Observer – Structure</vt:lpstr>
      <vt:lpstr>Behavioral Design Patterns – Observer – Sample</vt:lpstr>
      <vt:lpstr>Behavioral Design Patterns – Observer – Applicability</vt:lpstr>
      <vt:lpstr>Behavioral Design Patterns – Observer – Pros and Cons</vt:lpstr>
      <vt:lpstr>Behavioral Design Patterns – Template Method - Intention</vt:lpstr>
      <vt:lpstr>Behavioral Design Patterns – Template Method – The Problem</vt:lpstr>
      <vt:lpstr>Behavioral Design Patterns – Template Method – The Solution</vt:lpstr>
      <vt:lpstr>Behavioral Design Patterns – Template Method – The Solution</vt:lpstr>
      <vt:lpstr>Behavioral Design Patterns – Template Method – Structure</vt:lpstr>
      <vt:lpstr>Behavioral Design Patterns – Template Method – Sample</vt:lpstr>
      <vt:lpstr>Behavioral Design Patterns – Template Method – Applicability</vt:lpstr>
      <vt:lpstr>Behavioral Design Patterns – Template Method – Pros and Cons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Julian David Florez Acevedo</dc:creator>
  <cp:keywords/>
  <dc:description/>
  <cp:lastModifiedBy>Vicente Saettone</cp:lastModifiedBy>
  <cp:revision>4</cp:revision>
  <dcterms:created xsi:type="dcterms:W3CDTF">2021-03-18T19:57:03Z</dcterms:created>
  <dcterms:modified xsi:type="dcterms:W3CDTF">2022-02-14T19:34:56Z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0x0101001BA8062C862AE743A2D8DB2A3E00B903</vt:lpwstr>
  </property>
</Properties>
</file>